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8" r:id="rId3"/>
    <p:sldId id="259" r:id="rId4"/>
    <p:sldId id="262"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nrik Hardell" initials="HH" lastIdx="1" clrIdx="0">
    <p:extLst>
      <p:ext uri="{19B8F6BF-5375-455C-9EA6-DF929625EA0E}">
        <p15:presenceInfo xmlns:p15="http://schemas.microsoft.com/office/powerpoint/2012/main" userId="S::henha22@liu.se::874f2beb-538f-41bd-9ac3-0b25437d87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100" d="100"/>
          <a:sy n="100" d="100"/>
        </p:scale>
        <p:origin x="78" y="7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30BDE4-7FA7-4AC4-93D4-27447BCC8AA4}" type="datetimeFigureOut">
              <a:rPr lang="sv-SE" smtClean="0"/>
              <a:t>2020-12-08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C7FE95-672B-4430-BF89-F4DB388230D6}" type="slidenum">
              <a:rPr lang="sv-SE" smtClean="0"/>
              <a:t>‹#›</a:t>
            </a:fld>
            <a:endParaRPr lang="sv-SE"/>
          </a:p>
        </p:txBody>
      </p:sp>
    </p:spTree>
    <p:extLst>
      <p:ext uri="{BB962C8B-B14F-4D97-AF65-F5344CB8AC3E}">
        <p14:creationId xmlns:p14="http://schemas.microsoft.com/office/powerpoint/2010/main" val="4139982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76c9894723_0_388:notes"/>
          <p:cNvSpPr txBox="1">
            <a:spLocks noGrp="1"/>
          </p:cNvSpPr>
          <p:nvPr>
            <p:ph type="body" idx="1"/>
          </p:nvPr>
        </p:nvSpPr>
        <p:spPr>
          <a:xfrm>
            <a:off x="685800" y="4343405"/>
            <a:ext cx="5486400" cy="4114800"/>
          </a:xfrm>
          <a:prstGeom prst="rect">
            <a:avLst/>
          </a:prstGeom>
          <a:noFill/>
          <a:ln>
            <a:noFill/>
          </a:ln>
        </p:spPr>
        <p:txBody>
          <a:bodyPr spcFirstLastPara="1" wrap="square" lIns="86075" tIns="86075" rIns="86075" bIns="86075" anchor="t" anchorCtr="0">
            <a:noAutofit/>
          </a:bodyPr>
          <a:lstStyle/>
          <a:p>
            <a:pPr marL="0" marR="0" lvl="0" indent="0" algn="l" rtl="0">
              <a:spcBef>
                <a:spcPts val="0"/>
              </a:spcBef>
              <a:spcAft>
                <a:spcPts val="0"/>
              </a:spcAft>
              <a:buClr>
                <a:schemeClr val="dk1"/>
              </a:buClr>
              <a:buFont typeface="Calibri"/>
              <a:buNone/>
            </a:pPr>
            <a:endParaRPr sz="1100" b="0" i="0" u="none" strike="noStrike" cap="none">
              <a:solidFill>
                <a:schemeClr val="dk1"/>
              </a:solidFill>
              <a:latin typeface="Calibri"/>
              <a:ea typeface="Calibri"/>
              <a:cs typeface="Calibri"/>
              <a:sym typeface="Calibri"/>
            </a:endParaRPr>
          </a:p>
        </p:txBody>
      </p:sp>
      <p:sp>
        <p:nvSpPr>
          <p:cNvPr id="305" name="Google Shape;305;g76c9894723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a new project description</a:t>
            </a:r>
            <a:endParaRPr/>
          </a:p>
          <a:p>
            <a:pPr marL="0" lvl="0" indent="0" algn="l" rtl="0">
              <a:spcBef>
                <a:spcPts val="0"/>
              </a:spcBef>
              <a:spcAft>
                <a:spcPts val="0"/>
              </a:spcAft>
              <a:buNone/>
            </a:pPr>
            <a:endParaRPr/>
          </a:p>
        </p:txBody>
      </p:sp>
      <p:sp>
        <p:nvSpPr>
          <p:cNvPr id="314" name="Google Shape;314;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10</a:t>
            </a:fld>
            <a:endParaRPr/>
          </a:p>
        </p:txBody>
      </p:sp>
    </p:spTree>
    <p:extLst>
      <p:ext uri="{BB962C8B-B14F-4D97-AF65-F5344CB8AC3E}">
        <p14:creationId xmlns:p14="http://schemas.microsoft.com/office/powerpoint/2010/main" val="1985887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a new project description</a:t>
            </a:r>
            <a:endParaRPr/>
          </a:p>
          <a:p>
            <a:pPr marL="0" lvl="0" indent="0" algn="l" rtl="0">
              <a:spcBef>
                <a:spcPts val="0"/>
              </a:spcBef>
              <a:spcAft>
                <a:spcPts val="0"/>
              </a:spcAft>
              <a:buNone/>
            </a:pPr>
            <a:endParaRPr/>
          </a:p>
        </p:txBody>
      </p:sp>
      <p:sp>
        <p:nvSpPr>
          <p:cNvPr id="314" name="Google Shape;314;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11</a:t>
            </a:fld>
            <a:endParaRPr/>
          </a:p>
        </p:txBody>
      </p:sp>
    </p:spTree>
    <p:extLst>
      <p:ext uri="{BB962C8B-B14F-4D97-AF65-F5344CB8AC3E}">
        <p14:creationId xmlns:p14="http://schemas.microsoft.com/office/powerpoint/2010/main" val="3622738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a new project description</a:t>
            </a:r>
            <a:endParaRPr/>
          </a:p>
          <a:p>
            <a:pPr marL="0" lvl="0" indent="0" algn="l" rtl="0">
              <a:spcBef>
                <a:spcPts val="0"/>
              </a:spcBef>
              <a:spcAft>
                <a:spcPts val="0"/>
              </a:spcAft>
              <a:buNone/>
            </a:pPr>
            <a:endParaRPr/>
          </a:p>
        </p:txBody>
      </p:sp>
      <p:sp>
        <p:nvSpPr>
          <p:cNvPr id="314" name="Google Shape;314;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12</a:t>
            </a:fld>
            <a:endParaRPr/>
          </a:p>
        </p:txBody>
      </p:sp>
    </p:spTree>
    <p:extLst>
      <p:ext uri="{BB962C8B-B14F-4D97-AF65-F5344CB8AC3E}">
        <p14:creationId xmlns:p14="http://schemas.microsoft.com/office/powerpoint/2010/main" val="1195889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a new project description</a:t>
            </a:r>
            <a:endParaRPr/>
          </a:p>
          <a:p>
            <a:pPr marL="0" lvl="0" indent="0" algn="l" rtl="0">
              <a:spcBef>
                <a:spcPts val="0"/>
              </a:spcBef>
              <a:spcAft>
                <a:spcPts val="0"/>
              </a:spcAft>
              <a:buNone/>
            </a:pPr>
            <a:endParaRPr/>
          </a:p>
        </p:txBody>
      </p:sp>
      <p:sp>
        <p:nvSpPr>
          <p:cNvPr id="314" name="Google Shape;314;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13</a:t>
            </a:fld>
            <a:endParaRPr/>
          </a:p>
        </p:txBody>
      </p:sp>
    </p:spTree>
    <p:extLst>
      <p:ext uri="{BB962C8B-B14F-4D97-AF65-F5344CB8AC3E}">
        <p14:creationId xmlns:p14="http://schemas.microsoft.com/office/powerpoint/2010/main" val="2685646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a new project description</a:t>
            </a:r>
            <a:endParaRPr/>
          </a:p>
          <a:p>
            <a:pPr marL="0" lvl="0" indent="0" algn="l" rtl="0">
              <a:spcBef>
                <a:spcPts val="0"/>
              </a:spcBef>
              <a:spcAft>
                <a:spcPts val="0"/>
              </a:spcAft>
              <a:buNone/>
            </a:pPr>
            <a:endParaRPr/>
          </a:p>
        </p:txBody>
      </p:sp>
      <p:sp>
        <p:nvSpPr>
          <p:cNvPr id="314" name="Google Shape;314;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14</a:t>
            </a:fld>
            <a:endParaRPr/>
          </a:p>
        </p:txBody>
      </p:sp>
    </p:spTree>
    <p:extLst>
      <p:ext uri="{BB962C8B-B14F-4D97-AF65-F5344CB8AC3E}">
        <p14:creationId xmlns:p14="http://schemas.microsoft.com/office/powerpoint/2010/main" val="1487003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a new project description</a:t>
            </a:r>
            <a:endParaRPr/>
          </a:p>
          <a:p>
            <a:pPr marL="0" lvl="0" indent="0" algn="l" rtl="0">
              <a:spcBef>
                <a:spcPts val="0"/>
              </a:spcBef>
              <a:spcAft>
                <a:spcPts val="0"/>
              </a:spcAft>
              <a:buNone/>
            </a:pPr>
            <a:endParaRPr/>
          </a:p>
        </p:txBody>
      </p:sp>
      <p:sp>
        <p:nvSpPr>
          <p:cNvPr id="314" name="Google Shape;314;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15</a:t>
            </a:fld>
            <a:endParaRPr/>
          </a:p>
        </p:txBody>
      </p:sp>
    </p:spTree>
    <p:extLst>
      <p:ext uri="{BB962C8B-B14F-4D97-AF65-F5344CB8AC3E}">
        <p14:creationId xmlns:p14="http://schemas.microsoft.com/office/powerpoint/2010/main" val="643804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a new project description</a:t>
            </a:r>
            <a:endParaRPr/>
          </a:p>
          <a:p>
            <a:pPr marL="0" lvl="0" indent="0" algn="l" rtl="0">
              <a:spcBef>
                <a:spcPts val="0"/>
              </a:spcBef>
              <a:spcAft>
                <a:spcPts val="0"/>
              </a:spcAft>
              <a:buNone/>
            </a:pPr>
            <a:endParaRPr/>
          </a:p>
        </p:txBody>
      </p:sp>
      <p:sp>
        <p:nvSpPr>
          <p:cNvPr id="314" name="Google Shape;314;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16</a:t>
            </a:fld>
            <a:endParaRPr/>
          </a:p>
        </p:txBody>
      </p:sp>
    </p:spTree>
    <p:extLst>
      <p:ext uri="{BB962C8B-B14F-4D97-AF65-F5344CB8AC3E}">
        <p14:creationId xmlns:p14="http://schemas.microsoft.com/office/powerpoint/2010/main" val="3444263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a new project description</a:t>
            </a:r>
            <a:endParaRPr/>
          </a:p>
          <a:p>
            <a:pPr marL="0" lvl="0" indent="0" algn="l" rtl="0">
              <a:spcBef>
                <a:spcPts val="0"/>
              </a:spcBef>
              <a:spcAft>
                <a:spcPts val="0"/>
              </a:spcAft>
              <a:buNone/>
            </a:pPr>
            <a:endParaRPr/>
          </a:p>
        </p:txBody>
      </p:sp>
      <p:sp>
        <p:nvSpPr>
          <p:cNvPr id="314" name="Google Shape;314;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17</a:t>
            </a:fld>
            <a:endParaRPr/>
          </a:p>
        </p:txBody>
      </p:sp>
    </p:spTree>
    <p:extLst>
      <p:ext uri="{BB962C8B-B14F-4D97-AF65-F5344CB8AC3E}">
        <p14:creationId xmlns:p14="http://schemas.microsoft.com/office/powerpoint/2010/main" val="819577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a new project description</a:t>
            </a:r>
            <a:endParaRPr/>
          </a:p>
          <a:p>
            <a:pPr marL="0" lvl="0" indent="0" algn="l" rtl="0">
              <a:spcBef>
                <a:spcPts val="0"/>
              </a:spcBef>
              <a:spcAft>
                <a:spcPts val="0"/>
              </a:spcAft>
              <a:buNone/>
            </a:pPr>
            <a:endParaRPr/>
          </a:p>
        </p:txBody>
      </p:sp>
      <p:sp>
        <p:nvSpPr>
          <p:cNvPr id="314" name="Google Shape;314;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18</a:t>
            </a:fld>
            <a:endParaRPr/>
          </a:p>
        </p:txBody>
      </p:sp>
    </p:spTree>
    <p:extLst>
      <p:ext uri="{BB962C8B-B14F-4D97-AF65-F5344CB8AC3E}">
        <p14:creationId xmlns:p14="http://schemas.microsoft.com/office/powerpoint/2010/main" val="2156958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a new project description</a:t>
            </a:r>
            <a:endParaRPr/>
          </a:p>
          <a:p>
            <a:pPr marL="0" lvl="0" indent="0" algn="l" rtl="0">
              <a:spcBef>
                <a:spcPts val="0"/>
              </a:spcBef>
              <a:spcAft>
                <a:spcPts val="0"/>
              </a:spcAft>
              <a:buNone/>
            </a:pPr>
            <a:endParaRPr/>
          </a:p>
        </p:txBody>
      </p:sp>
      <p:sp>
        <p:nvSpPr>
          <p:cNvPr id="314" name="Google Shape;314;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19</a:t>
            </a:fld>
            <a:endParaRPr/>
          </a:p>
        </p:txBody>
      </p:sp>
    </p:spTree>
    <p:extLst>
      <p:ext uri="{BB962C8B-B14F-4D97-AF65-F5344CB8AC3E}">
        <p14:creationId xmlns:p14="http://schemas.microsoft.com/office/powerpoint/2010/main" val="2053725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a new project description</a:t>
            </a:r>
            <a:endParaRPr/>
          </a:p>
          <a:p>
            <a:pPr marL="0" lvl="0" indent="0" algn="l" rtl="0">
              <a:spcBef>
                <a:spcPts val="0"/>
              </a:spcBef>
              <a:spcAft>
                <a:spcPts val="0"/>
              </a:spcAft>
              <a:buNone/>
            </a:pPr>
            <a:endParaRPr/>
          </a:p>
        </p:txBody>
      </p:sp>
      <p:sp>
        <p:nvSpPr>
          <p:cNvPr id="314" name="Google Shape;314;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a new project description</a:t>
            </a:r>
            <a:endParaRPr/>
          </a:p>
          <a:p>
            <a:pPr marL="0" lvl="0" indent="0" algn="l" rtl="0">
              <a:spcBef>
                <a:spcPts val="0"/>
              </a:spcBef>
              <a:spcAft>
                <a:spcPts val="0"/>
              </a:spcAft>
              <a:buNone/>
            </a:pPr>
            <a:endParaRPr/>
          </a:p>
        </p:txBody>
      </p:sp>
      <p:sp>
        <p:nvSpPr>
          <p:cNvPr id="314" name="Google Shape;314;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3</a:t>
            </a:fld>
            <a:endParaRPr/>
          </a:p>
        </p:txBody>
      </p:sp>
    </p:spTree>
    <p:extLst>
      <p:ext uri="{BB962C8B-B14F-4D97-AF65-F5344CB8AC3E}">
        <p14:creationId xmlns:p14="http://schemas.microsoft.com/office/powerpoint/2010/main" val="550293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a new project description</a:t>
            </a:r>
            <a:endParaRPr/>
          </a:p>
          <a:p>
            <a:pPr marL="0" lvl="0" indent="0" algn="l" rtl="0">
              <a:spcBef>
                <a:spcPts val="0"/>
              </a:spcBef>
              <a:spcAft>
                <a:spcPts val="0"/>
              </a:spcAft>
              <a:buNone/>
            </a:pPr>
            <a:endParaRPr/>
          </a:p>
        </p:txBody>
      </p:sp>
      <p:sp>
        <p:nvSpPr>
          <p:cNvPr id="314" name="Google Shape;314;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4</a:t>
            </a:fld>
            <a:endParaRPr/>
          </a:p>
        </p:txBody>
      </p:sp>
    </p:spTree>
    <p:extLst>
      <p:ext uri="{BB962C8B-B14F-4D97-AF65-F5344CB8AC3E}">
        <p14:creationId xmlns:p14="http://schemas.microsoft.com/office/powerpoint/2010/main" val="2763014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a new project description</a:t>
            </a:r>
            <a:endParaRPr/>
          </a:p>
          <a:p>
            <a:pPr marL="0" lvl="0" indent="0" algn="l" rtl="0">
              <a:spcBef>
                <a:spcPts val="0"/>
              </a:spcBef>
              <a:spcAft>
                <a:spcPts val="0"/>
              </a:spcAft>
              <a:buNone/>
            </a:pPr>
            <a:endParaRPr/>
          </a:p>
        </p:txBody>
      </p:sp>
      <p:sp>
        <p:nvSpPr>
          <p:cNvPr id="314" name="Google Shape;314;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5</a:t>
            </a:fld>
            <a:endParaRPr/>
          </a:p>
        </p:txBody>
      </p:sp>
    </p:spTree>
    <p:extLst>
      <p:ext uri="{BB962C8B-B14F-4D97-AF65-F5344CB8AC3E}">
        <p14:creationId xmlns:p14="http://schemas.microsoft.com/office/powerpoint/2010/main" val="1104341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a new project description</a:t>
            </a:r>
            <a:endParaRPr/>
          </a:p>
          <a:p>
            <a:pPr marL="0" lvl="0" indent="0" algn="l" rtl="0">
              <a:spcBef>
                <a:spcPts val="0"/>
              </a:spcBef>
              <a:spcAft>
                <a:spcPts val="0"/>
              </a:spcAft>
              <a:buNone/>
            </a:pPr>
            <a:endParaRPr/>
          </a:p>
        </p:txBody>
      </p:sp>
      <p:sp>
        <p:nvSpPr>
          <p:cNvPr id="314" name="Google Shape;314;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6</a:t>
            </a:fld>
            <a:endParaRPr/>
          </a:p>
        </p:txBody>
      </p:sp>
    </p:spTree>
    <p:extLst>
      <p:ext uri="{BB962C8B-B14F-4D97-AF65-F5344CB8AC3E}">
        <p14:creationId xmlns:p14="http://schemas.microsoft.com/office/powerpoint/2010/main" val="3880944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a new project description</a:t>
            </a:r>
            <a:endParaRPr/>
          </a:p>
          <a:p>
            <a:pPr marL="0" lvl="0" indent="0" algn="l" rtl="0">
              <a:spcBef>
                <a:spcPts val="0"/>
              </a:spcBef>
              <a:spcAft>
                <a:spcPts val="0"/>
              </a:spcAft>
              <a:buNone/>
            </a:pPr>
            <a:endParaRPr/>
          </a:p>
        </p:txBody>
      </p:sp>
      <p:sp>
        <p:nvSpPr>
          <p:cNvPr id="314" name="Google Shape;314;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7</a:t>
            </a:fld>
            <a:endParaRPr/>
          </a:p>
        </p:txBody>
      </p:sp>
    </p:spTree>
    <p:extLst>
      <p:ext uri="{BB962C8B-B14F-4D97-AF65-F5344CB8AC3E}">
        <p14:creationId xmlns:p14="http://schemas.microsoft.com/office/powerpoint/2010/main" val="857796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a new project description</a:t>
            </a:r>
            <a:endParaRPr/>
          </a:p>
          <a:p>
            <a:pPr marL="0" lvl="0" indent="0" algn="l" rtl="0">
              <a:spcBef>
                <a:spcPts val="0"/>
              </a:spcBef>
              <a:spcAft>
                <a:spcPts val="0"/>
              </a:spcAft>
              <a:buNone/>
            </a:pPr>
            <a:endParaRPr/>
          </a:p>
        </p:txBody>
      </p:sp>
      <p:sp>
        <p:nvSpPr>
          <p:cNvPr id="314" name="Google Shape;314;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8</a:t>
            </a:fld>
            <a:endParaRPr/>
          </a:p>
        </p:txBody>
      </p:sp>
    </p:spTree>
    <p:extLst>
      <p:ext uri="{BB962C8B-B14F-4D97-AF65-F5344CB8AC3E}">
        <p14:creationId xmlns:p14="http://schemas.microsoft.com/office/powerpoint/2010/main" val="2225613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a new project description</a:t>
            </a:r>
            <a:endParaRPr/>
          </a:p>
          <a:p>
            <a:pPr marL="0" lvl="0" indent="0" algn="l" rtl="0">
              <a:spcBef>
                <a:spcPts val="0"/>
              </a:spcBef>
              <a:spcAft>
                <a:spcPts val="0"/>
              </a:spcAft>
              <a:buNone/>
            </a:pPr>
            <a:endParaRPr/>
          </a:p>
        </p:txBody>
      </p:sp>
      <p:sp>
        <p:nvSpPr>
          <p:cNvPr id="314" name="Google Shape;314;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9</a:t>
            </a:fld>
            <a:endParaRPr/>
          </a:p>
        </p:txBody>
      </p:sp>
    </p:spTree>
    <p:extLst>
      <p:ext uri="{BB962C8B-B14F-4D97-AF65-F5344CB8AC3E}">
        <p14:creationId xmlns:p14="http://schemas.microsoft.com/office/powerpoint/2010/main" val="2135326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B88B073-A71F-4CCC-927E-FC62892E7FF9}"/>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AAFF3027-D1E8-4338-A7B6-8424BB3D48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45ADA1D3-2884-4F0D-B637-2257E2F0A131}"/>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03A70DF2-B98D-45B0-9761-24E96FED2B1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75AB52B-B8FB-406B-B290-F4885E055AFC}"/>
              </a:ext>
            </a:extLst>
          </p:cNvPr>
          <p:cNvSpPr>
            <a:spLocks noGrp="1"/>
          </p:cNvSpPr>
          <p:nvPr>
            <p:ph type="sldNum" sz="quarter" idx="12"/>
          </p:nvPr>
        </p:nvSpPr>
        <p:spPr/>
        <p:txBody>
          <a:bodyPr/>
          <a:lstStyle/>
          <a:p>
            <a:fld id="{929E58AD-680E-42E1-931C-F2467C74B686}" type="slidenum">
              <a:rPr lang="sv-SE" smtClean="0"/>
              <a:t>‹#›</a:t>
            </a:fld>
            <a:endParaRPr lang="sv-SE"/>
          </a:p>
        </p:txBody>
      </p:sp>
    </p:spTree>
    <p:extLst>
      <p:ext uri="{BB962C8B-B14F-4D97-AF65-F5344CB8AC3E}">
        <p14:creationId xmlns:p14="http://schemas.microsoft.com/office/powerpoint/2010/main" val="2070909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239C0B-1CE9-4FAB-BDF3-4BD0F5F49B9F}"/>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2EEFD608-F458-40C4-BBC8-671C178E66F8}"/>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5DDEE5A-22BF-4EFE-AE8A-54DC316E0F29}"/>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CC760C23-2952-484F-AFD1-AE4909A022D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07BE3C6-8E62-4913-8887-6D4ABDE57455}"/>
              </a:ext>
            </a:extLst>
          </p:cNvPr>
          <p:cNvSpPr>
            <a:spLocks noGrp="1"/>
          </p:cNvSpPr>
          <p:nvPr>
            <p:ph type="sldNum" sz="quarter" idx="12"/>
          </p:nvPr>
        </p:nvSpPr>
        <p:spPr/>
        <p:txBody>
          <a:bodyPr/>
          <a:lstStyle/>
          <a:p>
            <a:fld id="{929E58AD-680E-42E1-931C-F2467C74B686}" type="slidenum">
              <a:rPr lang="sv-SE" smtClean="0"/>
              <a:t>‹#›</a:t>
            </a:fld>
            <a:endParaRPr lang="sv-SE"/>
          </a:p>
        </p:txBody>
      </p:sp>
    </p:spTree>
    <p:extLst>
      <p:ext uri="{BB962C8B-B14F-4D97-AF65-F5344CB8AC3E}">
        <p14:creationId xmlns:p14="http://schemas.microsoft.com/office/powerpoint/2010/main" val="4177029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DA900BC4-F9FC-4C1F-956E-5282EC6B9BB0}"/>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06FD02E5-2065-48C1-A9F9-6906514368C4}"/>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7D5263E-CFE2-4667-984A-BEA27CF781A7}"/>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9755B790-247B-42D9-AEE7-0F87BA48043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E588805-03E7-4468-8D04-96FAC54F4E0F}"/>
              </a:ext>
            </a:extLst>
          </p:cNvPr>
          <p:cNvSpPr>
            <a:spLocks noGrp="1"/>
          </p:cNvSpPr>
          <p:nvPr>
            <p:ph type="sldNum" sz="quarter" idx="12"/>
          </p:nvPr>
        </p:nvSpPr>
        <p:spPr/>
        <p:txBody>
          <a:bodyPr/>
          <a:lstStyle/>
          <a:p>
            <a:fld id="{929E58AD-680E-42E1-931C-F2467C74B686}" type="slidenum">
              <a:rPr lang="sv-SE" smtClean="0"/>
              <a:t>‹#›</a:t>
            </a:fld>
            <a:endParaRPr lang="sv-SE"/>
          </a:p>
        </p:txBody>
      </p:sp>
    </p:spTree>
    <p:extLst>
      <p:ext uri="{BB962C8B-B14F-4D97-AF65-F5344CB8AC3E}">
        <p14:creationId xmlns:p14="http://schemas.microsoft.com/office/powerpoint/2010/main" val="1673460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age Blue (dark)">
  <p:cSld name="Title Page Blue (dark)">
    <p:bg>
      <p:bgPr>
        <a:solidFill>
          <a:srgbClr val="0099C6"/>
        </a:solidFill>
        <a:effectLst/>
      </p:bgPr>
    </p:bg>
    <p:spTree>
      <p:nvGrpSpPr>
        <p:cNvPr id="1" name="Shape 129"/>
        <p:cNvGrpSpPr/>
        <p:nvPr/>
      </p:nvGrpSpPr>
      <p:grpSpPr>
        <a:xfrm>
          <a:off x="0" y="0"/>
          <a:ext cx="0" cy="0"/>
          <a:chOff x="0" y="0"/>
          <a:chExt cx="0" cy="0"/>
        </a:xfrm>
      </p:grpSpPr>
      <p:sp>
        <p:nvSpPr>
          <p:cNvPr id="130" name="Google Shape;130;p18"/>
          <p:cNvSpPr txBox="1">
            <a:spLocks noGrp="1"/>
          </p:cNvSpPr>
          <p:nvPr>
            <p:ph type="ctrTitle"/>
          </p:nvPr>
        </p:nvSpPr>
        <p:spPr>
          <a:xfrm>
            <a:off x="1828800" y="1812899"/>
            <a:ext cx="8534400" cy="14700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rgbClr val="FFFFFF"/>
              </a:buClr>
              <a:buSzPts val="1400"/>
              <a:buFont typeface="Calibri"/>
              <a:buNone/>
              <a:defRPr sz="8000" b="0" i="0" u="none" strike="noStrike" cap="none">
                <a:solidFill>
                  <a:srgbClr val="FFFFFF"/>
                </a:solidFill>
                <a:latin typeface="Calibri"/>
                <a:ea typeface="Calibri"/>
                <a:cs typeface="Calibri"/>
                <a:sym typeface="Calibri"/>
              </a:defRPr>
            </a:lvl1pPr>
            <a:lvl2pPr lvl="1" indent="0" rtl="0">
              <a:spcBef>
                <a:spcPts val="0"/>
              </a:spcBef>
              <a:spcAft>
                <a:spcPts val="0"/>
              </a:spcAft>
              <a:buSzPts val="1400"/>
              <a:buFont typeface="Arial"/>
              <a:buNone/>
              <a:defRPr sz="2400"/>
            </a:lvl2pPr>
            <a:lvl3pPr lvl="2" indent="0" rtl="0">
              <a:spcBef>
                <a:spcPts val="0"/>
              </a:spcBef>
              <a:spcAft>
                <a:spcPts val="0"/>
              </a:spcAft>
              <a:buSzPts val="1400"/>
              <a:buFont typeface="Arial"/>
              <a:buNone/>
              <a:defRPr sz="2400"/>
            </a:lvl3pPr>
            <a:lvl4pPr lvl="3" indent="0" rtl="0">
              <a:spcBef>
                <a:spcPts val="0"/>
              </a:spcBef>
              <a:spcAft>
                <a:spcPts val="0"/>
              </a:spcAft>
              <a:buSzPts val="1400"/>
              <a:buFont typeface="Arial"/>
              <a:buNone/>
              <a:defRPr sz="2400"/>
            </a:lvl4pPr>
            <a:lvl5pPr lvl="4" indent="0" rtl="0">
              <a:spcBef>
                <a:spcPts val="0"/>
              </a:spcBef>
              <a:spcAft>
                <a:spcPts val="0"/>
              </a:spcAft>
              <a:buSzPts val="1400"/>
              <a:buFont typeface="Arial"/>
              <a:buNone/>
              <a:defRPr sz="2400"/>
            </a:lvl5pPr>
            <a:lvl6pPr lvl="5" indent="0" rtl="0">
              <a:spcBef>
                <a:spcPts val="0"/>
              </a:spcBef>
              <a:spcAft>
                <a:spcPts val="0"/>
              </a:spcAft>
              <a:buSzPts val="1400"/>
              <a:buFont typeface="Arial"/>
              <a:buNone/>
              <a:defRPr sz="2400"/>
            </a:lvl6pPr>
            <a:lvl7pPr lvl="6" indent="0" rtl="0">
              <a:spcBef>
                <a:spcPts val="0"/>
              </a:spcBef>
              <a:spcAft>
                <a:spcPts val="0"/>
              </a:spcAft>
              <a:buSzPts val="1400"/>
              <a:buFont typeface="Arial"/>
              <a:buNone/>
              <a:defRPr sz="2400"/>
            </a:lvl7pPr>
            <a:lvl8pPr lvl="7" indent="0" rtl="0">
              <a:spcBef>
                <a:spcPts val="0"/>
              </a:spcBef>
              <a:spcAft>
                <a:spcPts val="0"/>
              </a:spcAft>
              <a:buSzPts val="1400"/>
              <a:buFont typeface="Arial"/>
              <a:buNone/>
              <a:defRPr sz="2400"/>
            </a:lvl8pPr>
            <a:lvl9pPr lvl="8" indent="0" rtl="0">
              <a:spcBef>
                <a:spcPts val="0"/>
              </a:spcBef>
              <a:spcAft>
                <a:spcPts val="0"/>
              </a:spcAft>
              <a:buSzPts val="1400"/>
              <a:buFont typeface="Arial"/>
              <a:buNone/>
              <a:defRPr sz="2400"/>
            </a:lvl9pPr>
          </a:lstStyle>
          <a:p>
            <a:endParaRPr/>
          </a:p>
        </p:txBody>
      </p:sp>
      <p:sp>
        <p:nvSpPr>
          <p:cNvPr id="131" name="Google Shape;131;p18"/>
          <p:cNvSpPr txBox="1">
            <a:spLocks noGrp="1"/>
          </p:cNvSpPr>
          <p:nvPr>
            <p:ph type="subTitle" idx="1"/>
          </p:nvPr>
        </p:nvSpPr>
        <p:spPr>
          <a:xfrm>
            <a:off x="1828800" y="3493963"/>
            <a:ext cx="8534400" cy="11756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747"/>
              </a:spcBef>
              <a:spcAft>
                <a:spcPts val="0"/>
              </a:spcAft>
              <a:buClr>
                <a:srgbClr val="FFFFFF"/>
              </a:buClr>
              <a:buSzPts val="1400"/>
              <a:buFont typeface="Arial"/>
              <a:buNone/>
              <a:defRPr sz="3733" b="0" i="0" u="none" strike="noStrike" cap="none">
                <a:solidFill>
                  <a:srgbClr val="FFFFFF"/>
                </a:solidFill>
                <a:latin typeface="Calibri"/>
                <a:ea typeface="Calibri"/>
                <a:cs typeface="Calibri"/>
                <a:sym typeface="Calibri"/>
              </a:defRPr>
            </a:lvl1pPr>
            <a:lvl2pPr marL="609585" marR="0" lvl="1" indent="0" algn="ctr" rtl="0">
              <a:lnSpc>
                <a:spcPct val="100000"/>
              </a:lnSpc>
              <a:spcBef>
                <a:spcPts val="747"/>
              </a:spcBef>
              <a:spcAft>
                <a:spcPts val="0"/>
              </a:spcAft>
              <a:buClr>
                <a:srgbClr val="888888"/>
              </a:buClr>
              <a:buSzPts val="1400"/>
              <a:buFont typeface="Arial"/>
              <a:buNone/>
              <a:defRPr sz="3733" b="0" i="0" u="none" strike="noStrike" cap="none">
                <a:solidFill>
                  <a:srgbClr val="888888"/>
                </a:solidFill>
                <a:latin typeface="Calibri"/>
                <a:ea typeface="Calibri"/>
                <a:cs typeface="Calibri"/>
                <a:sym typeface="Calibri"/>
              </a:defRPr>
            </a:lvl2pPr>
            <a:lvl3pPr marL="1219170" marR="0" lvl="2" indent="0" algn="ctr" rtl="0">
              <a:lnSpc>
                <a:spcPct val="100000"/>
              </a:lnSpc>
              <a:spcBef>
                <a:spcPts val="640"/>
              </a:spcBef>
              <a:spcAft>
                <a:spcPts val="0"/>
              </a:spcAft>
              <a:buClr>
                <a:srgbClr val="888888"/>
              </a:buClr>
              <a:buSzPts val="1400"/>
              <a:buFont typeface="Arial"/>
              <a:buNone/>
              <a:defRPr sz="3200" b="0" i="0" u="none" strike="noStrike" cap="none">
                <a:solidFill>
                  <a:srgbClr val="888888"/>
                </a:solidFill>
                <a:latin typeface="Calibri"/>
                <a:ea typeface="Calibri"/>
                <a:cs typeface="Calibri"/>
                <a:sym typeface="Calibri"/>
              </a:defRPr>
            </a:lvl3pPr>
            <a:lvl4pPr marL="1828754" marR="0" lvl="3" indent="0" algn="ctr" rtl="0">
              <a:lnSpc>
                <a:spcPct val="100000"/>
              </a:lnSpc>
              <a:spcBef>
                <a:spcPts val="533"/>
              </a:spcBef>
              <a:spcAft>
                <a:spcPts val="0"/>
              </a:spcAft>
              <a:buClr>
                <a:srgbClr val="888888"/>
              </a:buClr>
              <a:buSzPts val="1400"/>
              <a:buFont typeface="Arial"/>
              <a:buNone/>
              <a:defRPr sz="2667" b="0" i="0" u="none" strike="noStrike" cap="none">
                <a:solidFill>
                  <a:srgbClr val="888888"/>
                </a:solidFill>
                <a:latin typeface="Calibri"/>
                <a:ea typeface="Calibri"/>
                <a:cs typeface="Calibri"/>
                <a:sym typeface="Calibri"/>
              </a:defRPr>
            </a:lvl4pPr>
            <a:lvl5pPr marL="2438339" marR="0" lvl="4" indent="0" algn="ctr" rtl="0">
              <a:lnSpc>
                <a:spcPct val="100000"/>
              </a:lnSpc>
              <a:spcBef>
                <a:spcPts val="533"/>
              </a:spcBef>
              <a:spcAft>
                <a:spcPts val="0"/>
              </a:spcAft>
              <a:buClr>
                <a:srgbClr val="888888"/>
              </a:buClr>
              <a:buSzPts val="1400"/>
              <a:buFont typeface="Arial"/>
              <a:buNone/>
              <a:defRPr sz="2667" b="0" i="0" u="none" strike="noStrike" cap="none">
                <a:solidFill>
                  <a:srgbClr val="888888"/>
                </a:solidFill>
                <a:latin typeface="Calibri"/>
                <a:ea typeface="Calibri"/>
                <a:cs typeface="Calibri"/>
                <a:sym typeface="Calibri"/>
              </a:defRPr>
            </a:lvl5pPr>
            <a:lvl6pPr marL="3047924" marR="0" lvl="5" indent="0" algn="ctr" rtl="0">
              <a:lnSpc>
                <a:spcPct val="100000"/>
              </a:lnSpc>
              <a:spcBef>
                <a:spcPts val="533"/>
              </a:spcBef>
              <a:spcAft>
                <a:spcPts val="0"/>
              </a:spcAft>
              <a:buClr>
                <a:srgbClr val="888888"/>
              </a:buClr>
              <a:buSzPts val="1400"/>
              <a:buFont typeface="Arial"/>
              <a:buNone/>
              <a:defRPr sz="2667" b="0" i="0" u="none" strike="noStrike" cap="none">
                <a:solidFill>
                  <a:srgbClr val="888888"/>
                </a:solidFill>
                <a:latin typeface="Calibri"/>
                <a:ea typeface="Calibri"/>
                <a:cs typeface="Calibri"/>
                <a:sym typeface="Calibri"/>
              </a:defRPr>
            </a:lvl6pPr>
            <a:lvl7pPr marL="3657509" marR="0" lvl="6" indent="0" algn="ctr" rtl="0">
              <a:lnSpc>
                <a:spcPct val="100000"/>
              </a:lnSpc>
              <a:spcBef>
                <a:spcPts val="533"/>
              </a:spcBef>
              <a:spcAft>
                <a:spcPts val="0"/>
              </a:spcAft>
              <a:buClr>
                <a:srgbClr val="888888"/>
              </a:buClr>
              <a:buSzPts val="1400"/>
              <a:buFont typeface="Arial"/>
              <a:buNone/>
              <a:defRPr sz="2667" b="0" i="0" u="none" strike="noStrike" cap="none">
                <a:solidFill>
                  <a:srgbClr val="888888"/>
                </a:solidFill>
                <a:latin typeface="Calibri"/>
                <a:ea typeface="Calibri"/>
                <a:cs typeface="Calibri"/>
                <a:sym typeface="Calibri"/>
              </a:defRPr>
            </a:lvl7pPr>
            <a:lvl8pPr marL="4267093" marR="0" lvl="7" indent="0" algn="ctr" rtl="0">
              <a:lnSpc>
                <a:spcPct val="100000"/>
              </a:lnSpc>
              <a:spcBef>
                <a:spcPts val="533"/>
              </a:spcBef>
              <a:spcAft>
                <a:spcPts val="0"/>
              </a:spcAft>
              <a:buClr>
                <a:srgbClr val="888888"/>
              </a:buClr>
              <a:buSzPts val="1400"/>
              <a:buFont typeface="Arial"/>
              <a:buNone/>
              <a:defRPr sz="2667" b="0" i="0" u="none" strike="noStrike" cap="none">
                <a:solidFill>
                  <a:srgbClr val="888888"/>
                </a:solidFill>
                <a:latin typeface="Calibri"/>
                <a:ea typeface="Calibri"/>
                <a:cs typeface="Calibri"/>
                <a:sym typeface="Calibri"/>
              </a:defRPr>
            </a:lvl8pPr>
            <a:lvl9pPr marL="4876678" marR="0" lvl="8" indent="0" algn="ctr" rtl="0">
              <a:lnSpc>
                <a:spcPct val="100000"/>
              </a:lnSpc>
              <a:spcBef>
                <a:spcPts val="533"/>
              </a:spcBef>
              <a:spcAft>
                <a:spcPts val="0"/>
              </a:spcAft>
              <a:buClr>
                <a:srgbClr val="888888"/>
              </a:buClr>
              <a:buSzPts val="1400"/>
              <a:buFont typeface="Arial"/>
              <a:buNone/>
              <a:defRPr sz="2667" b="0" i="0" u="none" strike="noStrike" cap="none">
                <a:solidFill>
                  <a:srgbClr val="888888"/>
                </a:solidFill>
                <a:latin typeface="Calibri"/>
                <a:ea typeface="Calibri"/>
                <a:cs typeface="Calibri"/>
                <a:sym typeface="Calibri"/>
              </a:defRPr>
            </a:lvl9pPr>
          </a:lstStyle>
          <a:p>
            <a:endParaRPr/>
          </a:p>
        </p:txBody>
      </p:sp>
      <p:pic>
        <p:nvPicPr>
          <p:cNvPr id="132" name="Google Shape;132;p18"/>
          <p:cNvPicPr preferRelativeResize="0"/>
          <p:nvPr/>
        </p:nvPicPr>
        <p:blipFill rotWithShape="1">
          <a:blip r:embed="rId2">
            <a:alphaModFix/>
          </a:blip>
          <a:srcRect l="6606" t="17688" r="6126" b="16383"/>
          <a:stretch/>
        </p:blipFill>
        <p:spPr>
          <a:xfrm>
            <a:off x="532800" y="5929200"/>
            <a:ext cx="3014400" cy="614000"/>
          </a:xfrm>
          <a:prstGeom prst="rect">
            <a:avLst/>
          </a:prstGeom>
          <a:noFill/>
          <a:ln>
            <a:noFill/>
          </a:ln>
        </p:spPr>
      </p:pic>
    </p:spTree>
    <p:extLst>
      <p:ext uri="{BB962C8B-B14F-4D97-AF65-F5344CB8AC3E}">
        <p14:creationId xmlns:p14="http://schemas.microsoft.com/office/powerpoint/2010/main" val="620299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2D87D4-3BC2-43C7-A155-ED7BCDE8100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C6B46FF-F9F7-4892-8381-31CD23CF5C34}"/>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C9BC0F2-78E1-4DF9-A1FE-2B77AF341CBE}"/>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D5FB7BCB-9C93-426E-B3C0-D95212DE4E8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BAB9880-ABEB-4C8A-A92A-FE31EE97E80E}"/>
              </a:ext>
            </a:extLst>
          </p:cNvPr>
          <p:cNvSpPr>
            <a:spLocks noGrp="1"/>
          </p:cNvSpPr>
          <p:nvPr>
            <p:ph type="sldNum" sz="quarter" idx="12"/>
          </p:nvPr>
        </p:nvSpPr>
        <p:spPr/>
        <p:txBody>
          <a:bodyPr/>
          <a:lstStyle/>
          <a:p>
            <a:fld id="{929E58AD-680E-42E1-931C-F2467C74B686}" type="slidenum">
              <a:rPr lang="sv-SE" smtClean="0"/>
              <a:t>‹#›</a:t>
            </a:fld>
            <a:endParaRPr lang="sv-SE"/>
          </a:p>
        </p:txBody>
      </p:sp>
    </p:spTree>
    <p:extLst>
      <p:ext uri="{BB962C8B-B14F-4D97-AF65-F5344CB8AC3E}">
        <p14:creationId xmlns:p14="http://schemas.microsoft.com/office/powerpoint/2010/main" val="1470055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2CEE75-0EA3-4116-80E2-E288D678FD36}"/>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95237C85-6764-43B4-B8EE-2918645359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AA959682-0DAF-4191-A885-3ABE4DF8A1E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2C393811-CC30-45BC-BB22-67F663C6E54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645192D-1ADD-4CD0-B036-94F14A3F5A62}"/>
              </a:ext>
            </a:extLst>
          </p:cNvPr>
          <p:cNvSpPr>
            <a:spLocks noGrp="1"/>
          </p:cNvSpPr>
          <p:nvPr>
            <p:ph type="sldNum" sz="quarter" idx="12"/>
          </p:nvPr>
        </p:nvSpPr>
        <p:spPr/>
        <p:txBody>
          <a:bodyPr/>
          <a:lstStyle/>
          <a:p>
            <a:fld id="{929E58AD-680E-42E1-931C-F2467C74B686}" type="slidenum">
              <a:rPr lang="sv-SE" smtClean="0"/>
              <a:t>‹#›</a:t>
            </a:fld>
            <a:endParaRPr lang="sv-SE"/>
          </a:p>
        </p:txBody>
      </p:sp>
    </p:spTree>
    <p:extLst>
      <p:ext uri="{BB962C8B-B14F-4D97-AF65-F5344CB8AC3E}">
        <p14:creationId xmlns:p14="http://schemas.microsoft.com/office/powerpoint/2010/main" val="1296331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08740C-A149-43FD-AB21-85154724E915}"/>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C55D6E7-C3A8-45D3-9074-D79D9E8EA0F8}"/>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1231F6BD-D481-4A58-91DF-CF58011CD660}"/>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4E0D2C4E-4F07-4D09-B89C-7B1CD18076AE}"/>
              </a:ext>
            </a:extLst>
          </p:cNvPr>
          <p:cNvSpPr>
            <a:spLocks noGrp="1"/>
          </p:cNvSpPr>
          <p:nvPr>
            <p:ph type="dt" sz="half" idx="10"/>
          </p:nvPr>
        </p:nvSpPr>
        <p:spPr/>
        <p:txBody>
          <a:bodyPr/>
          <a:lstStyle/>
          <a:p>
            <a:endParaRPr lang="sv-SE"/>
          </a:p>
        </p:txBody>
      </p:sp>
      <p:sp>
        <p:nvSpPr>
          <p:cNvPr id="6" name="Platshållare för sidfot 5">
            <a:extLst>
              <a:ext uri="{FF2B5EF4-FFF2-40B4-BE49-F238E27FC236}">
                <a16:creationId xmlns:a16="http://schemas.microsoft.com/office/drawing/2014/main" id="{05388AD1-5AC6-4E2F-AA3B-95F07E4EBD6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8FB9084-3AEF-4688-A3C4-6C671DCCC9B8}"/>
              </a:ext>
            </a:extLst>
          </p:cNvPr>
          <p:cNvSpPr>
            <a:spLocks noGrp="1"/>
          </p:cNvSpPr>
          <p:nvPr>
            <p:ph type="sldNum" sz="quarter" idx="12"/>
          </p:nvPr>
        </p:nvSpPr>
        <p:spPr/>
        <p:txBody>
          <a:bodyPr/>
          <a:lstStyle/>
          <a:p>
            <a:fld id="{929E58AD-680E-42E1-931C-F2467C74B686}" type="slidenum">
              <a:rPr lang="sv-SE" smtClean="0"/>
              <a:t>‹#›</a:t>
            </a:fld>
            <a:endParaRPr lang="sv-SE"/>
          </a:p>
        </p:txBody>
      </p:sp>
    </p:spTree>
    <p:extLst>
      <p:ext uri="{BB962C8B-B14F-4D97-AF65-F5344CB8AC3E}">
        <p14:creationId xmlns:p14="http://schemas.microsoft.com/office/powerpoint/2010/main" val="422737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81B3E2-7359-471F-B9C5-D7F1FA426583}"/>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49A772B-0A74-4722-990B-03D5865D79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3E4AB5B7-3440-467F-93E8-92E9C7BD4A52}"/>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5F75385B-A692-45C5-85B0-80054C65F6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CE7631CC-C4E8-498D-9137-2EAEFA04EE7F}"/>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A0D151DB-7C96-44B8-BCC9-4F67AE917B7D}"/>
              </a:ext>
            </a:extLst>
          </p:cNvPr>
          <p:cNvSpPr>
            <a:spLocks noGrp="1"/>
          </p:cNvSpPr>
          <p:nvPr>
            <p:ph type="dt" sz="half" idx="10"/>
          </p:nvPr>
        </p:nvSpPr>
        <p:spPr/>
        <p:txBody>
          <a:bodyPr/>
          <a:lstStyle/>
          <a:p>
            <a:endParaRPr lang="sv-SE"/>
          </a:p>
        </p:txBody>
      </p:sp>
      <p:sp>
        <p:nvSpPr>
          <p:cNvPr id="8" name="Platshållare för sidfot 7">
            <a:extLst>
              <a:ext uri="{FF2B5EF4-FFF2-40B4-BE49-F238E27FC236}">
                <a16:creationId xmlns:a16="http://schemas.microsoft.com/office/drawing/2014/main" id="{4778DBB2-1F16-483B-B550-419C4071A7DE}"/>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10D480C5-6235-499A-B1F8-39D37330131E}"/>
              </a:ext>
            </a:extLst>
          </p:cNvPr>
          <p:cNvSpPr>
            <a:spLocks noGrp="1"/>
          </p:cNvSpPr>
          <p:nvPr>
            <p:ph type="sldNum" sz="quarter" idx="12"/>
          </p:nvPr>
        </p:nvSpPr>
        <p:spPr/>
        <p:txBody>
          <a:bodyPr/>
          <a:lstStyle/>
          <a:p>
            <a:fld id="{929E58AD-680E-42E1-931C-F2467C74B686}" type="slidenum">
              <a:rPr lang="sv-SE" smtClean="0"/>
              <a:t>‹#›</a:t>
            </a:fld>
            <a:endParaRPr lang="sv-SE"/>
          </a:p>
        </p:txBody>
      </p:sp>
    </p:spTree>
    <p:extLst>
      <p:ext uri="{BB962C8B-B14F-4D97-AF65-F5344CB8AC3E}">
        <p14:creationId xmlns:p14="http://schemas.microsoft.com/office/powerpoint/2010/main" val="2367907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4D88251-F564-4D7A-BD02-714CF8EBD850}"/>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964304F3-19CA-4D9D-9C36-DB7F0C35A64F}"/>
              </a:ext>
            </a:extLst>
          </p:cNvPr>
          <p:cNvSpPr>
            <a:spLocks noGrp="1"/>
          </p:cNvSpPr>
          <p:nvPr>
            <p:ph type="dt" sz="half" idx="10"/>
          </p:nvPr>
        </p:nvSpPr>
        <p:spPr/>
        <p:txBody>
          <a:bodyPr/>
          <a:lstStyle/>
          <a:p>
            <a:endParaRPr lang="sv-SE"/>
          </a:p>
        </p:txBody>
      </p:sp>
      <p:sp>
        <p:nvSpPr>
          <p:cNvPr id="4" name="Platshållare för sidfot 3">
            <a:extLst>
              <a:ext uri="{FF2B5EF4-FFF2-40B4-BE49-F238E27FC236}">
                <a16:creationId xmlns:a16="http://schemas.microsoft.com/office/drawing/2014/main" id="{13C51845-362C-40A7-92BA-4EEC9598A29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65E2156B-A750-4232-B776-9129AAAE492B}"/>
              </a:ext>
            </a:extLst>
          </p:cNvPr>
          <p:cNvSpPr>
            <a:spLocks noGrp="1"/>
          </p:cNvSpPr>
          <p:nvPr>
            <p:ph type="sldNum" sz="quarter" idx="12"/>
          </p:nvPr>
        </p:nvSpPr>
        <p:spPr/>
        <p:txBody>
          <a:bodyPr/>
          <a:lstStyle/>
          <a:p>
            <a:fld id="{929E58AD-680E-42E1-931C-F2467C74B686}" type="slidenum">
              <a:rPr lang="sv-SE" smtClean="0"/>
              <a:t>‹#›</a:t>
            </a:fld>
            <a:endParaRPr lang="sv-SE"/>
          </a:p>
        </p:txBody>
      </p:sp>
    </p:spTree>
    <p:extLst>
      <p:ext uri="{BB962C8B-B14F-4D97-AF65-F5344CB8AC3E}">
        <p14:creationId xmlns:p14="http://schemas.microsoft.com/office/powerpoint/2010/main" val="1879564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7FF50843-321A-448C-8844-1B09890CAE9F}"/>
              </a:ext>
            </a:extLst>
          </p:cNvPr>
          <p:cNvSpPr>
            <a:spLocks noGrp="1"/>
          </p:cNvSpPr>
          <p:nvPr>
            <p:ph type="dt" sz="half" idx="10"/>
          </p:nvPr>
        </p:nvSpPr>
        <p:spPr/>
        <p:txBody>
          <a:bodyPr/>
          <a:lstStyle/>
          <a:p>
            <a:endParaRPr lang="sv-SE"/>
          </a:p>
        </p:txBody>
      </p:sp>
      <p:sp>
        <p:nvSpPr>
          <p:cNvPr id="3" name="Platshållare för sidfot 2">
            <a:extLst>
              <a:ext uri="{FF2B5EF4-FFF2-40B4-BE49-F238E27FC236}">
                <a16:creationId xmlns:a16="http://schemas.microsoft.com/office/drawing/2014/main" id="{0D69691B-2BB8-4E56-ADD9-1D138A268A1B}"/>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630E7C75-C806-4065-9D49-964864599D96}"/>
              </a:ext>
            </a:extLst>
          </p:cNvPr>
          <p:cNvSpPr>
            <a:spLocks noGrp="1"/>
          </p:cNvSpPr>
          <p:nvPr>
            <p:ph type="sldNum" sz="quarter" idx="12"/>
          </p:nvPr>
        </p:nvSpPr>
        <p:spPr/>
        <p:txBody>
          <a:bodyPr/>
          <a:lstStyle/>
          <a:p>
            <a:fld id="{929E58AD-680E-42E1-931C-F2467C74B686}" type="slidenum">
              <a:rPr lang="sv-SE" smtClean="0"/>
              <a:t>‹#›</a:t>
            </a:fld>
            <a:endParaRPr lang="sv-SE"/>
          </a:p>
        </p:txBody>
      </p:sp>
    </p:spTree>
    <p:extLst>
      <p:ext uri="{BB962C8B-B14F-4D97-AF65-F5344CB8AC3E}">
        <p14:creationId xmlns:p14="http://schemas.microsoft.com/office/powerpoint/2010/main" val="1811250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AC43C5-F5BF-48B4-B361-FD95E9B0958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C884F21-04F5-4128-97BE-741A034C6B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667FAD7D-EAFD-4D4F-8A61-811686346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04F493D-DE58-4735-BDE0-2E3F29AB4152}"/>
              </a:ext>
            </a:extLst>
          </p:cNvPr>
          <p:cNvSpPr>
            <a:spLocks noGrp="1"/>
          </p:cNvSpPr>
          <p:nvPr>
            <p:ph type="dt" sz="half" idx="10"/>
          </p:nvPr>
        </p:nvSpPr>
        <p:spPr/>
        <p:txBody>
          <a:bodyPr/>
          <a:lstStyle/>
          <a:p>
            <a:endParaRPr lang="sv-SE"/>
          </a:p>
        </p:txBody>
      </p:sp>
      <p:sp>
        <p:nvSpPr>
          <p:cNvPr id="6" name="Platshållare för sidfot 5">
            <a:extLst>
              <a:ext uri="{FF2B5EF4-FFF2-40B4-BE49-F238E27FC236}">
                <a16:creationId xmlns:a16="http://schemas.microsoft.com/office/drawing/2014/main" id="{CA9E520F-8296-4114-832C-BAEDC61DEF11}"/>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C55280E-6279-4ADF-88DB-B37F4B54E68A}"/>
              </a:ext>
            </a:extLst>
          </p:cNvPr>
          <p:cNvSpPr>
            <a:spLocks noGrp="1"/>
          </p:cNvSpPr>
          <p:nvPr>
            <p:ph type="sldNum" sz="quarter" idx="12"/>
          </p:nvPr>
        </p:nvSpPr>
        <p:spPr/>
        <p:txBody>
          <a:bodyPr/>
          <a:lstStyle/>
          <a:p>
            <a:fld id="{929E58AD-680E-42E1-931C-F2467C74B686}" type="slidenum">
              <a:rPr lang="sv-SE" smtClean="0"/>
              <a:t>‹#›</a:t>
            </a:fld>
            <a:endParaRPr lang="sv-SE"/>
          </a:p>
        </p:txBody>
      </p:sp>
    </p:spTree>
    <p:extLst>
      <p:ext uri="{BB962C8B-B14F-4D97-AF65-F5344CB8AC3E}">
        <p14:creationId xmlns:p14="http://schemas.microsoft.com/office/powerpoint/2010/main" val="666188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5A847C-7A80-4492-AE06-4DE1DA81CAD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D3843379-C482-49AA-A6EC-BA6BCD4582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AF410328-5357-45CF-AA64-E8930BE307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13D0C59C-257D-42C0-AD40-2142CBBE6AB8}"/>
              </a:ext>
            </a:extLst>
          </p:cNvPr>
          <p:cNvSpPr>
            <a:spLocks noGrp="1"/>
          </p:cNvSpPr>
          <p:nvPr>
            <p:ph type="dt" sz="half" idx="10"/>
          </p:nvPr>
        </p:nvSpPr>
        <p:spPr/>
        <p:txBody>
          <a:bodyPr/>
          <a:lstStyle/>
          <a:p>
            <a:endParaRPr lang="sv-SE"/>
          </a:p>
        </p:txBody>
      </p:sp>
      <p:sp>
        <p:nvSpPr>
          <p:cNvPr id="6" name="Platshållare för sidfot 5">
            <a:extLst>
              <a:ext uri="{FF2B5EF4-FFF2-40B4-BE49-F238E27FC236}">
                <a16:creationId xmlns:a16="http://schemas.microsoft.com/office/drawing/2014/main" id="{1ADAEC86-6641-4F8F-968F-E07BB7672BD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7D1E951F-A735-4AA2-871E-C86BD6AF5015}"/>
              </a:ext>
            </a:extLst>
          </p:cNvPr>
          <p:cNvSpPr>
            <a:spLocks noGrp="1"/>
          </p:cNvSpPr>
          <p:nvPr>
            <p:ph type="sldNum" sz="quarter" idx="12"/>
          </p:nvPr>
        </p:nvSpPr>
        <p:spPr/>
        <p:txBody>
          <a:bodyPr/>
          <a:lstStyle/>
          <a:p>
            <a:fld id="{929E58AD-680E-42E1-931C-F2467C74B686}" type="slidenum">
              <a:rPr lang="sv-SE" smtClean="0"/>
              <a:t>‹#›</a:t>
            </a:fld>
            <a:endParaRPr lang="sv-SE"/>
          </a:p>
        </p:txBody>
      </p:sp>
    </p:spTree>
    <p:extLst>
      <p:ext uri="{BB962C8B-B14F-4D97-AF65-F5344CB8AC3E}">
        <p14:creationId xmlns:p14="http://schemas.microsoft.com/office/powerpoint/2010/main" val="2244376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D7FDA0E-1039-4271-98CB-4C9F559C05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1C6FC07F-175A-4BF2-B11E-C8A465CB66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291C80C-7B0C-4B34-9D38-D0DC450DF3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sp>
        <p:nvSpPr>
          <p:cNvPr id="5" name="Platshållare för sidfot 4">
            <a:extLst>
              <a:ext uri="{FF2B5EF4-FFF2-40B4-BE49-F238E27FC236}">
                <a16:creationId xmlns:a16="http://schemas.microsoft.com/office/drawing/2014/main" id="{65D4DA73-AB2C-4791-99ED-2B4CC4C2C3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9B22AF57-351D-4502-A4AA-33FEDD28E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9E58AD-680E-42E1-931C-F2467C74B686}" type="slidenum">
              <a:rPr lang="sv-SE" smtClean="0"/>
              <a:t>‹#›</a:t>
            </a:fld>
            <a:endParaRPr lang="sv-SE"/>
          </a:p>
        </p:txBody>
      </p:sp>
    </p:spTree>
    <p:extLst>
      <p:ext uri="{BB962C8B-B14F-4D97-AF65-F5344CB8AC3E}">
        <p14:creationId xmlns:p14="http://schemas.microsoft.com/office/powerpoint/2010/main" val="3430999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jpg"/><Relationship Id="rId12"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JPG"/><Relationship Id="rId11" Type="http://schemas.openxmlformats.org/officeDocument/2006/relationships/image" Target="../media/image22.PNG"/><Relationship Id="rId5" Type="http://schemas.openxmlformats.org/officeDocument/2006/relationships/image" Target="../media/image2.jpeg"/><Relationship Id="rId10" Type="http://schemas.openxmlformats.org/officeDocument/2006/relationships/image" Target="../media/image19.PNG"/><Relationship Id="rId4" Type="http://schemas.openxmlformats.org/officeDocument/2006/relationships/notesSlide" Target="../notesSlides/notesSlide10.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3.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3.JPG"/><Relationship Id="rId5" Type="http://schemas.openxmlformats.org/officeDocument/2006/relationships/image" Target="../media/image2.jpeg"/><Relationship Id="rId10" Type="http://schemas.openxmlformats.org/officeDocument/2006/relationships/image" Target="../media/image6.png"/><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3.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5.JPG"/><Relationship Id="rId11"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4.png"/><Relationship Id="rId4" Type="http://schemas.openxmlformats.org/officeDocument/2006/relationships/notesSlide" Target="../notesSlides/notesSlide12.xml"/><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3.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8.JPG"/><Relationship Id="rId11"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4.png"/><Relationship Id="rId4" Type="http://schemas.openxmlformats.org/officeDocument/2006/relationships/notesSlide" Target="../notesSlides/notesSlide13.xml"/><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0.JPG"/><Relationship Id="rId5" Type="http://schemas.openxmlformats.org/officeDocument/2006/relationships/image" Target="../media/image2.jpeg"/><Relationship Id="rId10" Type="http://schemas.openxmlformats.org/officeDocument/2006/relationships/image" Target="../media/image6.png"/><Relationship Id="rId4" Type="http://schemas.openxmlformats.org/officeDocument/2006/relationships/notesSlide" Target="../notesSlides/notesSlide14.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3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jpg"/><Relationship Id="rId11"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34.PNG"/><Relationship Id="rId4" Type="http://schemas.openxmlformats.org/officeDocument/2006/relationships/notesSlide" Target="../notesSlides/notesSlide15.xml"/><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notesSlide" Target="../notesSlides/notesSlide16.xml"/><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jp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8.JPG"/><Relationship Id="rId5" Type="http://schemas.openxmlformats.org/officeDocument/2006/relationships/image" Target="../media/image2.jpeg"/><Relationship Id="rId4" Type="http://schemas.openxmlformats.org/officeDocument/2006/relationships/notesSlide" Target="../notesSlides/notesSlide17.xml"/><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g"/><Relationship Id="rId5" Type="http://schemas.openxmlformats.org/officeDocument/2006/relationships/image" Target="../media/image2.jpeg"/><Relationship Id="rId10" Type="http://schemas.openxmlformats.org/officeDocument/2006/relationships/image" Target="../media/image6.png"/><Relationship Id="rId4" Type="http://schemas.openxmlformats.org/officeDocument/2006/relationships/notesSlide" Target="../notesSlides/notesSlide3.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G"/><Relationship Id="rId5" Type="http://schemas.openxmlformats.org/officeDocument/2006/relationships/image" Target="../media/image2.jpeg"/><Relationship Id="rId10" Type="http://schemas.openxmlformats.org/officeDocument/2006/relationships/image" Target="../media/image6.png"/><Relationship Id="rId4" Type="http://schemas.openxmlformats.org/officeDocument/2006/relationships/notesSlide" Target="../notesSlides/notesSlide4.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JPG"/><Relationship Id="rId5" Type="http://schemas.openxmlformats.org/officeDocument/2006/relationships/image" Target="../media/image2.jpeg"/><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2.PNG"/><Relationship Id="rId12"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jpg"/><Relationship Id="rId11" Type="http://schemas.openxmlformats.org/officeDocument/2006/relationships/image" Target="../media/image15.PNG"/><Relationship Id="rId5" Type="http://schemas.openxmlformats.org/officeDocument/2006/relationships/image" Target="../media/image2.jpeg"/><Relationship Id="rId10" Type="http://schemas.openxmlformats.org/officeDocument/2006/relationships/image" Target="../media/image3.jpg"/><Relationship Id="rId4" Type="http://schemas.openxmlformats.org/officeDocument/2006/relationships/notesSlide" Target="../notesSlides/notesSlide8.xm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2.xml"/><Relationship Id="rId7" Type="http://schemas.openxmlformats.org/officeDocument/2006/relationships/image" Target="../media/image17.JPG"/><Relationship Id="rId12"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JPG"/><Relationship Id="rId11" Type="http://schemas.openxmlformats.org/officeDocument/2006/relationships/image" Target="../media/image4.png"/><Relationship Id="rId5" Type="http://schemas.openxmlformats.org/officeDocument/2006/relationships/image" Target="../media/image2.jpeg"/><Relationship Id="rId10" Type="http://schemas.openxmlformats.org/officeDocument/2006/relationships/image" Target="../media/image19.PNG"/><Relationship Id="rId4" Type="http://schemas.openxmlformats.org/officeDocument/2006/relationships/notesSlide" Target="../notesSlides/notesSlide9.xml"/><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306"/>
        <p:cNvGrpSpPr/>
        <p:nvPr/>
      </p:nvGrpSpPr>
      <p:grpSpPr>
        <a:xfrm>
          <a:off x="0" y="0"/>
          <a:ext cx="0" cy="0"/>
          <a:chOff x="0" y="0"/>
          <a:chExt cx="0" cy="0"/>
        </a:xfrm>
      </p:grpSpPr>
      <p:sp>
        <p:nvSpPr>
          <p:cNvPr id="307" name="Google Shape;307;p61"/>
          <p:cNvSpPr txBox="1">
            <a:spLocks noGrp="1"/>
          </p:cNvSpPr>
          <p:nvPr>
            <p:ph type="ctrTitle"/>
          </p:nvPr>
        </p:nvSpPr>
        <p:spPr>
          <a:xfrm>
            <a:off x="555800" y="307008"/>
            <a:ext cx="11080400" cy="3529600"/>
          </a:xfrm>
          <a:prstGeom prst="rect">
            <a:avLst/>
          </a:prstGeom>
          <a:noFill/>
          <a:ln>
            <a:noFill/>
          </a:ln>
        </p:spPr>
        <p:txBody>
          <a:bodyPr spcFirstLastPara="1" vert="horz" wrap="square" lIns="121900" tIns="60933" rIns="121900" bIns="60933" rtlCol="0" anchor="b" anchorCtr="0">
            <a:noAutofit/>
          </a:bodyPr>
          <a:lstStyle/>
          <a:p>
            <a:pPr algn="ctr"/>
            <a:br>
              <a:rPr lang="sv-SE" sz="4800" b="1" dirty="0">
                <a:solidFill>
                  <a:schemeClr val="lt1"/>
                </a:solidFill>
              </a:rPr>
            </a:br>
            <a:r>
              <a:rPr lang="sv-SE" sz="4800" b="1" dirty="0">
                <a:solidFill>
                  <a:schemeClr val="lt1"/>
                </a:solidFill>
              </a:rPr>
              <a:t>Fine-</a:t>
            </a:r>
            <a:r>
              <a:rPr lang="sv-SE" sz="4800" b="1" dirty="0" err="1">
                <a:solidFill>
                  <a:schemeClr val="lt1"/>
                </a:solidFill>
              </a:rPr>
              <a:t>grained</a:t>
            </a:r>
            <a:r>
              <a:rPr lang="sv-SE" sz="4800" b="1" dirty="0">
                <a:solidFill>
                  <a:schemeClr val="lt1"/>
                </a:solidFill>
              </a:rPr>
              <a:t> </a:t>
            </a:r>
            <a:r>
              <a:rPr lang="sv-SE" sz="4800" b="1" dirty="0" err="1">
                <a:solidFill>
                  <a:schemeClr val="lt1"/>
                </a:solidFill>
              </a:rPr>
              <a:t>Evaluation</a:t>
            </a:r>
            <a:r>
              <a:rPr lang="sv-SE" sz="4800" b="1" dirty="0">
                <a:solidFill>
                  <a:schemeClr val="lt1"/>
                </a:solidFill>
              </a:rPr>
              <a:t> </a:t>
            </a:r>
            <a:r>
              <a:rPr lang="sv-SE" sz="4800" b="1" dirty="0" err="1">
                <a:solidFill>
                  <a:schemeClr val="lt1"/>
                </a:solidFill>
              </a:rPr>
              <a:t>of</a:t>
            </a:r>
            <a:r>
              <a:rPr lang="sv-SE" sz="4800" b="1" dirty="0">
                <a:solidFill>
                  <a:schemeClr val="lt1"/>
                </a:solidFill>
              </a:rPr>
              <a:t> </a:t>
            </a:r>
            <a:br>
              <a:rPr lang="sv-SE" sz="4800" b="1" dirty="0">
                <a:solidFill>
                  <a:schemeClr val="lt1"/>
                </a:solidFill>
              </a:rPr>
            </a:br>
            <a:r>
              <a:rPr lang="sv-SE" sz="4800" b="1" dirty="0" err="1">
                <a:solidFill>
                  <a:schemeClr val="lt1"/>
                </a:solidFill>
              </a:rPr>
              <a:t>Arrival</a:t>
            </a:r>
            <a:r>
              <a:rPr lang="sv-SE" sz="4800" b="1" dirty="0">
                <a:solidFill>
                  <a:schemeClr val="lt1"/>
                </a:solidFill>
              </a:rPr>
              <a:t> Operations</a:t>
            </a:r>
            <a:br>
              <a:rPr lang="sv-SE" sz="4800" b="1" dirty="0">
                <a:solidFill>
                  <a:schemeClr val="lt1"/>
                </a:solidFill>
              </a:rPr>
            </a:br>
            <a:br>
              <a:rPr lang="sv-SE" sz="4800" b="1" dirty="0">
                <a:solidFill>
                  <a:schemeClr val="lt1"/>
                </a:solidFill>
              </a:rPr>
            </a:br>
            <a:r>
              <a:rPr lang="sv-SE" sz="2800" b="1" dirty="0">
                <a:solidFill>
                  <a:schemeClr val="lt1"/>
                </a:solidFill>
              </a:rPr>
              <a:t>SIDs 2020 </a:t>
            </a:r>
            <a:br>
              <a:rPr lang="sv-SE" sz="2800" b="1" dirty="0">
                <a:solidFill>
                  <a:schemeClr val="lt1"/>
                </a:solidFill>
              </a:rPr>
            </a:br>
            <a:br>
              <a:rPr lang="sv-SE" sz="2400" b="1" dirty="0">
                <a:solidFill>
                  <a:schemeClr val="lt1"/>
                </a:solidFill>
              </a:rPr>
            </a:br>
            <a:r>
              <a:rPr lang="sv-SE" sz="2400" b="1" dirty="0">
                <a:solidFill>
                  <a:schemeClr val="lt1"/>
                </a:solidFill>
              </a:rPr>
              <a:t>2020-12-07</a:t>
            </a:r>
            <a:endParaRPr lang="en-US" sz="4800" b="1" dirty="0">
              <a:latin typeface="Arial"/>
              <a:ea typeface="Arial"/>
              <a:cs typeface="Arial"/>
              <a:sym typeface="Arial"/>
            </a:endParaRPr>
          </a:p>
        </p:txBody>
      </p:sp>
      <p:sp>
        <p:nvSpPr>
          <p:cNvPr id="309" name="Google Shape;309;p61"/>
          <p:cNvSpPr txBox="1"/>
          <p:nvPr/>
        </p:nvSpPr>
        <p:spPr>
          <a:xfrm>
            <a:off x="402779" y="3908783"/>
            <a:ext cx="11941600" cy="1312800"/>
          </a:xfrm>
          <a:prstGeom prst="rect">
            <a:avLst/>
          </a:prstGeom>
          <a:noFill/>
          <a:ln>
            <a:noFill/>
          </a:ln>
        </p:spPr>
        <p:txBody>
          <a:bodyPr spcFirstLastPara="1" wrap="square" lIns="121900" tIns="60933" rIns="121900" bIns="60933" anchor="t" anchorCtr="0">
            <a:noAutofit/>
          </a:bodyPr>
          <a:lstStyle/>
          <a:p>
            <a:pPr>
              <a:spcBef>
                <a:spcPts val="747"/>
              </a:spcBef>
            </a:pPr>
            <a:r>
              <a:rPr lang="sv-SE" sz="2933" i="1" dirty="0">
                <a:solidFill>
                  <a:srgbClr val="FFFF00"/>
                </a:solidFill>
                <a:latin typeface="Calibri"/>
                <a:ea typeface="Calibri"/>
                <a:cs typeface="Calibri"/>
                <a:sym typeface="Calibri"/>
              </a:rPr>
              <a:t>                    Henrik Hardell </a:t>
            </a:r>
            <a:r>
              <a:rPr lang="sv-SE" sz="2933" i="1" dirty="0">
                <a:solidFill>
                  <a:schemeClr val="bg1"/>
                </a:solidFill>
                <a:latin typeface="Calibri"/>
                <a:ea typeface="Calibri"/>
                <a:cs typeface="Calibri"/>
                <a:sym typeface="Calibri"/>
              </a:rPr>
              <a:t>Tatiana Polishchuk  Lucie Smetanová</a:t>
            </a:r>
            <a:endParaRPr sz="2933" i="1" dirty="0">
              <a:solidFill>
                <a:schemeClr val="bg1"/>
              </a:solidFill>
              <a:latin typeface="Calibri"/>
              <a:ea typeface="Calibri"/>
              <a:cs typeface="Calibri"/>
              <a:sym typeface="Calibri"/>
            </a:endParaRPr>
          </a:p>
        </p:txBody>
      </p:sp>
      <p:pic>
        <p:nvPicPr>
          <p:cNvPr id="17" name="Bildobjekt 16">
            <a:extLst>
              <a:ext uri="{FF2B5EF4-FFF2-40B4-BE49-F238E27FC236}">
                <a16:creationId xmlns:a16="http://schemas.microsoft.com/office/drawing/2014/main" id="{D54673EB-2EA4-4D7D-954E-756A96673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81233"/>
            <a:ext cx="12192000" cy="871415"/>
          </a:xfrm>
          <a:prstGeom prst="rect">
            <a:avLst/>
          </a:prstGeom>
        </p:spPr>
      </p:pic>
      <p:pic>
        <p:nvPicPr>
          <p:cNvPr id="5" name="Bildobjekt 4" descr="En bild som visar text&#10;&#10;Automatiskt genererad beskrivning">
            <a:extLst>
              <a:ext uri="{FF2B5EF4-FFF2-40B4-BE49-F238E27FC236}">
                <a16:creationId xmlns:a16="http://schemas.microsoft.com/office/drawing/2014/main" id="{4E795C23-F8C1-4179-8C37-41105FDF61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7818" y="4782760"/>
            <a:ext cx="2052700" cy="747525"/>
          </a:xfrm>
          <a:prstGeom prst="rect">
            <a:avLst/>
          </a:prstGeom>
        </p:spPr>
      </p:pic>
      <p:pic>
        <p:nvPicPr>
          <p:cNvPr id="6" name="Google Shape;310;p61">
            <a:extLst>
              <a:ext uri="{FF2B5EF4-FFF2-40B4-BE49-F238E27FC236}">
                <a16:creationId xmlns:a16="http://schemas.microsoft.com/office/drawing/2014/main" id="{0BD982F3-A951-4BD5-B9DE-0B82D7DAEDD6}"/>
              </a:ext>
            </a:extLst>
          </p:cNvPr>
          <p:cNvPicPr preferRelativeResize="0">
            <a:picLocks noChangeAspect="1"/>
          </p:cNvPicPr>
          <p:nvPr/>
        </p:nvPicPr>
        <p:blipFill>
          <a:blip r:embed="rId7">
            <a:alphaModFix/>
          </a:blip>
          <a:stretch>
            <a:fillRect/>
          </a:stretch>
        </p:blipFill>
        <p:spPr>
          <a:xfrm>
            <a:off x="3653957" y="4787273"/>
            <a:ext cx="1615861" cy="747525"/>
          </a:xfrm>
          <a:prstGeom prst="rect">
            <a:avLst/>
          </a:prstGeom>
          <a:noFill/>
          <a:ln>
            <a:noFill/>
          </a:ln>
        </p:spPr>
      </p:pic>
      <p:pic>
        <p:nvPicPr>
          <p:cNvPr id="10" name="Video 9">
            <a:hlinkClick r:id="" action="ppaction://media"/>
            <a:extLst>
              <a:ext uri="{FF2B5EF4-FFF2-40B4-BE49-F238E27FC236}">
                <a16:creationId xmlns:a16="http://schemas.microsoft.com/office/drawing/2014/main" id="{A0812316-AB1A-4C27-87EC-61978CF22A8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0" y="-6207"/>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16068"/>
    </mc:Choice>
    <mc:Fallback xmlns="">
      <p:transition spd="slow" advTm="16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62"/>
          <p:cNvSpPr txBox="1">
            <a:spLocks noGrp="1"/>
          </p:cNvSpPr>
          <p:nvPr>
            <p:ph type="title"/>
          </p:nvPr>
        </p:nvSpPr>
        <p:spPr>
          <a:xfrm>
            <a:off x="609600" y="274639"/>
            <a:ext cx="10972800" cy="1143000"/>
          </a:xfrm>
          <a:prstGeom prst="rect">
            <a:avLst/>
          </a:prstGeom>
          <a:noFill/>
          <a:ln>
            <a:noFill/>
          </a:ln>
        </p:spPr>
        <p:txBody>
          <a:bodyPr spcFirstLastPara="1" vert="horz" wrap="square" lIns="121900" tIns="60933" rIns="121900" bIns="60933" rtlCol="0" anchor="ctr" anchorCtr="0">
            <a:noAutofit/>
          </a:bodyPr>
          <a:lstStyle/>
          <a:p>
            <a:pPr algn="ctr">
              <a:spcBef>
                <a:spcPts val="0"/>
              </a:spcBef>
              <a:buClr>
                <a:srgbClr val="7F7F7F"/>
              </a:buClr>
              <a:buSzPts val="2400"/>
            </a:pPr>
            <a:r>
              <a:rPr lang="sv-SE" dirty="0" err="1">
                <a:solidFill>
                  <a:srgbClr val="1C4587"/>
                </a:solidFill>
              </a:rPr>
              <a:t>Night-time</a:t>
            </a:r>
            <a:r>
              <a:rPr lang="sv-SE" dirty="0">
                <a:solidFill>
                  <a:srgbClr val="1C4587"/>
                </a:solidFill>
              </a:rPr>
              <a:t> vs </a:t>
            </a:r>
            <a:r>
              <a:rPr lang="sv-SE" dirty="0" err="1">
                <a:solidFill>
                  <a:srgbClr val="1C4587"/>
                </a:solidFill>
              </a:rPr>
              <a:t>daytime</a:t>
            </a:r>
            <a:r>
              <a:rPr lang="sv-SE" dirty="0">
                <a:solidFill>
                  <a:srgbClr val="1C4587"/>
                </a:solidFill>
              </a:rPr>
              <a:t> operations</a:t>
            </a:r>
            <a:endParaRPr dirty="0">
              <a:solidFill>
                <a:srgbClr val="1C4587"/>
              </a:solidFill>
            </a:endParaRPr>
          </a:p>
        </p:txBody>
      </p:sp>
      <p:sp>
        <p:nvSpPr>
          <p:cNvPr id="317" name="Google Shape;317;p62"/>
          <p:cNvSpPr txBox="1">
            <a:spLocks noGrp="1"/>
          </p:cNvSpPr>
          <p:nvPr>
            <p:ph type="body" idx="1"/>
          </p:nvPr>
        </p:nvSpPr>
        <p:spPr>
          <a:xfrm>
            <a:off x="1344156" y="1709402"/>
            <a:ext cx="10293662" cy="4128092"/>
          </a:xfrm>
          <a:prstGeom prst="rect">
            <a:avLst/>
          </a:prstGeom>
          <a:noFill/>
          <a:ln>
            <a:noFill/>
          </a:ln>
        </p:spPr>
        <p:txBody>
          <a:bodyPr spcFirstLastPara="1" vert="horz" wrap="square" lIns="121900" tIns="60933" rIns="121900" bIns="60933" rtlCol="0" anchor="t" anchorCtr="0">
            <a:noAutofit/>
          </a:bodyPr>
          <a:lstStyle/>
          <a:p>
            <a:pPr marL="937672" lvl="1" indent="-461422">
              <a:lnSpc>
                <a:spcPct val="80000"/>
              </a:lnSpc>
              <a:spcBef>
                <a:spcPts val="0"/>
              </a:spcBef>
              <a:buClr>
                <a:srgbClr val="E36106"/>
              </a:buClr>
              <a:buSzPts val="1800"/>
              <a:buFont typeface="Wingdings" panose="05000000000000000000" pitchFamily="2" charset="2"/>
              <a:buChar char="ü"/>
            </a:pPr>
            <a:endParaRPr lang="sv-SE" sz="1600" dirty="0">
              <a:solidFill>
                <a:schemeClr val="dk1"/>
              </a:solidFill>
            </a:endParaRPr>
          </a:p>
        </p:txBody>
      </p:sp>
      <p:sp>
        <p:nvSpPr>
          <p:cNvPr id="318" name="Google Shape;318;p62"/>
          <p:cNvSpPr txBox="1">
            <a:spLocks noGrp="1"/>
          </p:cNvSpPr>
          <p:nvPr>
            <p:ph type="sldNum" idx="12"/>
          </p:nvPr>
        </p:nvSpPr>
        <p:spPr>
          <a:xfrm>
            <a:off x="679017" y="6565899"/>
            <a:ext cx="1003361" cy="286749"/>
          </a:xfrm>
          <a:prstGeom prst="rect">
            <a:avLst/>
          </a:prstGeom>
          <a:noFill/>
          <a:ln>
            <a:noFill/>
          </a:ln>
        </p:spPr>
        <p:txBody>
          <a:bodyPr spcFirstLastPara="1" vert="horz" wrap="square" lIns="121900" tIns="60933" rIns="121900" bIns="60933" rtlCol="0" anchor="ctr" anchorCtr="0">
            <a:noAutofit/>
          </a:bodyPr>
          <a:lstStyle/>
          <a:p>
            <a:pPr algn="l"/>
            <a:fld id="{00000000-1234-1234-1234-123412341234}" type="slidenum">
              <a:rPr lang="sv-SE"/>
              <a:pPr algn="l"/>
              <a:t>10</a:t>
            </a:fld>
            <a:endParaRPr/>
          </a:p>
        </p:txBody>
      </p:sp>
      <p:pic>
        <p:nvPicPr>
          <p:cNvPr id="6" name="Bildobjekt 5">
            <a:extLst>
              <a:ext uri="{FF2B5EF4-FFF2-40B4-BE49-F238E27FC236}">
                <a16:creationId xmlns:a16="http://schemas.microsoft.com/office/drawing/2014/main" id="{5B4979B1-21F6-4D01-A2BF-FB38349A13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81233"/>
            <a:ext cx="12192000" cy="871415"/>
          </a:xfrm>
          <a:prstGeom prst="rect">
            <a:avLst/>
          </a:prstGeom>
        </p:spPr>
      </p:pic>
      <p:pic>
        <p:nvPicPr>
          <p:cNvPr id="5" name="Bildobjekt 4">
            <a:extLst>
              <a:ext uri="{FF2B5EF4-FFF2-40B4-BE49-F238E27FC236}">
                <a16:creationId xmlns:a16="http://schemas.microsoft.com/office/drawing/2014/main" id="{1768C137-1DB8-43D7-A522-2EE12CCF61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527" y="2468526"/>
            <a:ext cx="3392765" cy="3101031"/>
          </a:xfrm>
          <a:prstGeom prst="rect">
            <a:avLst/>
          </a:prstGeom>
        </p:spPr>
      </p:pic>
      <p:pic>
        <p:nvPicPr>
          <p:cNvPr id="21" name="Bildobjekt 20" descr="En bild som visar text&#10;&#10;Automatiskt genererad beskrivning">
            <a:extLst>
              <a:ext uri="{FF2B5EF4-FFF2-40B4-BE49-F238E27FC236}">
                <a16:creationId xmlns:a16="http://schemas.microsoft.com/office/drawing/2014/main" id="{4B2F88CE-1553-4A29-B417-1D8177FA7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630237" cy="593678"/>
          </a:xfrm>
          <a:prstGeom prst="rect">
            <a:avLst/>
          </a:prstGeom>
        </p:spPr>
      </p:pic>
      <p:sp>
        <p:nvSpPr>
          <p:cNvPr id="23" name="Google Shape;317;p62">
            <a:extLst>
              <a:ext uri="{FF2B5EF4-FFF2-40B4-BE49-F238E27FC236}">
                <a16:creationId xmlns:a16="http://schemas.microsoft.com/office/drawing/2014/main" id="{7BBDC934-14AC-4B90-B746-F96989903CF6}"/>
              </a:ext>
            </a:extLst>
          </p:cNvPr>
          <p:cNvSpPr txBox="1">
            <a:spLocks/>
          </p:cNvSpPr>
          <p:nvPr/>
        </p:nvSpPr>
        <p:spPr>
          <a:xfrm>
            <a:off x="375166" y="1173528"/>
            <a:ext cx="10293662" cy="4128092"/>
          </a:xfrm>
          <a:prstGeom prst="rect">
            <a:avLst/>
          </a:prstGeom>
          <a:noFill/>
          <a:ln>
            <a:noFill/>
          </a:ln>
        </p:spPr>
        <p:txBody>
          <a:bodyPr spcFirstLastPara="1" vert="horz" wrap="square" lIns="121900" tIns="60933" rIns="121900" bIns="60933"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33450" lvl="2" indent="0">
              <a:lnSpc>
                <a:spcPct val="80000"/>
              </a:lnSpc>
              <a:spcBef>
                <a:spcPts val="0"/>
              </a:spcBef>
              <a:buClr>
                <a:srgbClr val="E36106"/>
              </a:buClr>
              <a:buSzPts val="1800"/>
              <a:buFont typeface="Arial" panose="020B0604020202020204" pitchFamily="34" charset="0"/>
              <a:buNone/>
            </a:pPr>
            <a:r>
              <a:rPr lang="sv-SE" dirty="0">
                <a:solidFill>
                  <a:schemeClr val="dk1"/>
                </a:solidFill>
              </a:rPr>
              <a:t>			      </a:t>
            </a:r>
            <a:r>
              <a:rPr lang="sv-SE" b="1" dirty="0" err="1">
                <a:solidFill>
                  <a:schemeClr val="dk1"/>
                </a:solidFill>
              </a:rPr>
              <a:t>Sequence</a:t>
            </a:r>
            <a:r>
              <a:rPr lang="sv-SE" b="1" dirty="0">
                <a:solidFill>
                  <a:schemeClr val="dk1"/>
                </a:solidFill>
              </a:rPr>
              <a:t> </a:t>
            </a:r>
            <a:r>
              <a:rPr lang="sv-SE" b="1" dirty="0" err="1">
                <a:solidFill>
                  <a:schemeClr val="dk1"/>
                </a:solidFill>
              </a:rPr>
              <a:t>pressure</a:t>
            </a:r>
            <a:endParaRPr lang="sv-SE" b="1" dirty="0">
              <a:solidFill>
                <a:schemeClr val="dk1"/>
              </a:solidFill>
            </a:endParaRPr>
          </a:p>
          <a:p>
            <a:pPr marL="933450" lvl="2" indent="0">
              <a:lnSpc>
                <a:spcPct val="80000"/>
              </a:lnSpc>
              <a:spcBef>
                <a:spcPts val="0"/>
              </a:spcBef>
              <a:buClr>
                <a:srgbClr val="E36106"/>
              </a:buClr>
              <a:buSzPts val="1800"/>
              <a:buFont typeface="Arial" panose="020B0604020202020204" pitchFamily="34" charset="0"/>
              <a:buNone/>
            </a:pPr>
            <a:endParaRPr lang="sv-SE" b="1" dirty="0">
              <a:solidFill>
                <a:schemeClr val="dk1"/>
              </a:solidFill>
            </a:endParaRPr>
          </a:p>
        </p:txBody>
      </p:sp>
      <p:sp>
        <p:nvSpPr>
          <p:cNvPr id="24" name="textruta 23">
            <a:extLst>
              <a:ext uri="{FF2B5EF4-FFF2-40B4-BE49-F238E27FC236}">
                <a16:creationId xmlns:a16="http://schemas.microsoft.com/office/drawing/2014/main" id="{CEB093D8-013E-46FE-9956-0D67092FFC95}"/>
              </a:ext>
            </a:extLst>
          </p:cNvPr>
          <p:cNvSpPr txBox="1"/>
          <p:nvPr/>
        </p:nvSpPr>
        <p:spPr>
          <a:xfrm>
            <a:off x="2313576" y="2057771"/>
            <a:ext cx="2272353" cy="369332"/>
          </a:xfrm>
          <a:prstGeom prst="rect">
            <a:avLst/>
          </a:prstGeom>
          <a:noFill/>
        </p:spPr>
        <p:txBody>
          <a:bodyPr wrap="square" rtlCol="0">
            <a:spAutoFit/>
          </a:bodyPr>
          <a:lstStyle/>
          <a:p>
            <a:r>
              <a:rPr lang="sv-SE" dirty="0" err="1"/>
              <a:t>Daytime</a:t>
            </a:r>
            <a:endParaRPr lang="sv-SE" dirty="0"/>
          </a:p>
        </p:txBody>
      </p:sp>
      <p:sp>
        <p:nvSpPr>
          <p:cNvPr id="25" name="textruta 24">
            <a:extLst>
              <a:ext uri="{FF2B5EF4-FFF2-40B4-BE49-F238E27FC236}">
                <a16:creationId xmlns:a16="http://schemas.microsoft.com/office/drawing/2014/main" id="{978D46CA-CC7B-4FD3-B09D-420AA47CC7F3}"/>
              </a:ext>
            </a:extLst>
          </p:cNvPr>
          <p:cNvSpPr txBox="1"/>
          <p:nvPr/>
        </p:nvSpPr>
        <p:spPr>
          <a:xfrm>
            <a:off x="5729002" y="2057771"/>
            <a:ext cx="2272353" cy="369332"/>
          </a:xfrm>
          <a:prstGeom prst="rect">
            <a:avLst/>
          </a:prstGeom>
          <a:noFill/>
        </p:spPr>
        <p:txBody>
          <a:bodyPr wrap="square" rtlCol="0">
            <a:spAutoFit/>
          </a:bodyPr>
          <a:lstStyle/>
          <a:p>
            <a:r>
              <a:rPr lang="sv-SE" dirty="0" err="1"/>
              <a:t>Night-time</a:t>
            </a:r>
            <a:endParaRPr lang="sv-SE" dirty="0"/>
          </a:p>
        </p:txBody>
      </p:sp>
      <p:pic>
        <p:nvPicPr>
          <p:cNvPr id="19" name="Google Shape;310;p61">
            <a:extLst>
              <a:ext uri="{FF2B5EF4-FFF2-40B4-BE49-F238E27FC236}">
                <a16:creationId xmlns:a16="http://schemas.microsoft.com/office/drawing/2014/main" id="{8C9D3903-3D4A-47DE-B41F-16F8BA84575B}"/>
              </a:ext>
            </a:extLst>
          </p:cNvPr>
          <p:cNvPicPr preferRelativeResize="0">
            <a:picLocks noChangeAspect="1"/>
          </p:cNvPicPr>
          <p:nvPr/>
        </p:nvPicPr>
        <p:blipFill>
          <a:blip r:embed="rId8">
            <a:alphaModFix/>
          </a:blip>
          <a:stretch>
            <a:fillRect/>
          </a:stretch>
        </p:blipFill>
        <p:spPr>
          <a:xfrm>
            <a:off x="11263585" y="86610"/>
            <a:ext cx="812892" cy="376058"/>
          </a:xfrm>
          <a:prstGeom prst="rect">
            <a:avLst/>
          </a:prstGeom>
          <a:noFill/>
          <a:ln>
            <a:noFill/>
          </a:ln>
        </p:spPr>
      </p:pic>
      <p:grpSp>
        <p:nvGrpSpPr>
          <p:cNvPr id="14" name="Grupp 13">
            <a:extLst>
              <a:ext uri="{FF2B5EF4-FFF2-40B4-BE49-F238E27FC236}">
                <a16:creationId xmlns:a16="http://schemas.microsoft.com/office/drawing/2014/main" id="{758DA987-39EE-4A36-977B-3EC5ACF2A08C}"/>
              </a:ext>
            </a:extLst>
          </p:cNvPr>
          <p:cNvGrpSpPr>
            <a:grpSpLocks noChangeAspect="1"/>
          </p:cNvGrpSpPr>
          <p:nvPr/>
        </p:nvGrpSpPr>
        <p:grpSpPr>
          <a:xfrm>
            <a:off x="7931937" y="3237574"/>
            <a:ext cx="3581045" cy="1693719"/>
            <a:chOff x="8065702" y="2822089"/>
            <a:chExt cx="3392766" cy="1604669"/>
          </a:xfrm>
        </p:grpSpPr>
        <p:pic>
          <p:nvPicPr>
            <p:cNvPr id="9" name="Bildobjekt 8" descr="En bild som visar bord&#10;&#10;Automatiskt genererad beskrivning">
              <a:extLst>
                <a:ext uri="{FF2B5EF4-FFF2-40B4-BE49-F238E27FC236}">
                  <a16:creationId xmlns:a16="http://schemas.microsoft.com/office/drawing/2014/main" id="{7C7DEBA1-1108-4994-88EB-7FCE63583A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65702" y="3429000"/>
              <a:ext cx="3392766" cy="997758"/>
            </a:xfrm>
            <a:prstGeom prst="rect">
              <a:avLst/>
            </a:prstGeom>
          </p:spPr>
        </p:pic>
        <p:pic>
          <p:nvPicPr>
            <p:cNvPr id="13" name="Bildobjekt 12" descr="En bild som visar bord&#10;&#10;Automatiskt genererad beskrivning">
              <a:extLst>
                <a:ext uri="{FF2B5EF4-FFF2-40B4-BE49-F238E27FC236}">
                  <a16:creationId xmlns:a16="http://schemas.microsoft.com/office/drawing/2014/main" id="{622D7CA7-CE7E-418F-8A44-4C98A88169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65703" y="2822089"/>
              <a:ext cx="3392765" cy="578490"/>
            </a:xfrm>
            <a:prstGeom prst="rect">
              <a:avLst/>
            </a:prstGeom>
          </p:spPr>
        </p:pic>
      </p:grpSp>
      <p:pic>
        <p:nvPicPr>
          <p:cNvPr id="16" name="Bildobjekt 15">
            <a:extLst>
              <a:ext uri="{FF2B5EF4-FFF2-40B4-BE49-F238E27FC236}">
                <a16:creationId xmlns:a16="http://schemas.microsoft.com/office/drawing/2014/main" id="{756FE527-BD92-4BCE-89F9-C2C709D030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37072" y="2439771"/>
            <a:ext cx="3453085" cy="3158539"/>
          </a:xfrm>
          <a:prstGeom prst="rect">
            <a:avLst/>
          </a:prstGeom>
        </p:spPr>
      </p:pic>
      <p:pic>
        <p:nvPicPr>
          <p:cNvPr id="27" name="Ljud 26">
            <a:hlinkClick r:id="" action="ppaction://media"/>
            <a:extLst>
              <a:ext uri="{FF2B5EF4-FFF2-40B4-BE49-F238E27FC236}">
                <a16:creationId xmlns:a16="http://schemas.microsoft.com/office/drawing/2014/main" id="{CA33F2FE-DCC5-48FB-B262-4DDF45D0230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
        <p:nvSpPr>
          <p:cNvPr id="31" name="textruta 30">
            <a:extLst>
              <a:ext uri="{FF2B5EF4-FFF2-40B4-BE49-F238E27FC236}">
                <a16:creationId xmlns:a16="http://schemas.microsoft.com/office/drawing/2014/main" id="{7DC32E5E-172A-4491-B173-7E7BECF0D4CE}"/>
              </a:ext>
            </a:extLst>
          </p:cNvPr>
          <p:cNvSpPr txBox="1"/>
          <p:nvPr/>
        </p:nvSpPr>
        <p:spPr>
          <a:xfrm>
            <a:off x="11529867" y="421741"/>
            <a:ext cx="280327" cy="369332"/>
          </a:xfrm>
          <a:prstGeom prst="rect">
            <a:avLst/>
          </a:prstGeom>
          <a:noFill/>
        </p:spPr>
        <p:txBody>
          <a:bodyPr wrap="square" rtlCol="0">
            <a:spAutoFit/>
          </a:bodyPr>
          <a:lstStyle/>
          <a:p>
            <a:r>
              <a:rPr lang="sv-SE" dirty="0"/>
              <a:t>9</a:t>
            </a:r>
          </a:p>
        </p:txBody>
      </p:sp>
    </p:spTree>
    <p:extLst>
      <p:ext uri="{BB962C8B-B14F-4D97-AF65-F5344CB8AC3E}">
        <p14:creationId xmlns:p14="http://schemas.microsoft.com/office/powerpoint/2010/main" val="2067238899"/>
      </p:ext>
    </p:extLst>
  </p:cSld>
  <p:clrMapOvr>
    <a:masterClrMapping/>
  </p:clrMapOvr>
  <mc:AlternateContent xmlns:mc="http://schemas.openxmlformats.org/markup-compatibility/2006" xmlns:p14="http://schemas.microsoft.com/office/powerpoint/2010/main">
    <mc:Choice Requires="p14">
      <p:transition p14:dur="0" advTm="24251"/>
    </mc:Choice>
    <mc:Fallback xmlns="">
      <p:transition advTm="24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extLst>
    <p:ext uri="{3A86A75C-4F4B-4683-9AE1-C65F6400EC91}">
      <p14:laserTraceLst xmlns:p14="http://schemas.microsoft.com/office/powerpoint/2010/main">
        <p14:tracePtLst>
          <p14:tracePt t="9575" x="3375025" y="4251325"/>
          <p14:tracePt t="9620" x="3363913" y="4251325"/>
          <p14:tracePt t="9633" x="3363913" y="4262438"/>
          <p14:tracePt t="9641" x="3354388" y="4262438"/>
          <p14:tracePt t="9648" x="3343275" y="4271963"/>
          <p14:tracePt t="9657" x="3309938" y="4271963"/>
          <p14:tracePt t="9663" x="3278188" y="4271963"/>
          <p14:tracePt t="9670" x="3255963" y="4283075"/>
          <p14:tracePt t="9679" x="3244850" y="4283075"/>
          <p14:tracePt t="9685" x="3213100" y="4283075"/>
          <p14:tracePt t="9694" x="3201988" y="4294188"/>
          <p14:tracePt t="9700" x="3179763" y="4294188"/>
          <p14:tracePt t="9723" x="3170238" y="4294188"/>
          <p14:tracePt t="9730" x="3159125" y="4294188"/>
          <p14:tracePt t="9739" x="3148013" y="4305300"/>
          <p14:tracePt t="9746" x="3136900" y="4305300"/>
          <p14:tracePt t="9762" x="3125788" y="4305300"/>
          <p14:tracePt t="9777" x="3116263" y="4305300"/>
          <p14:tracePt t="9784" x="3116263" y="4316413"/>
          <p14:tracePt t="9797" x="3105150" y="4316413"/>
          <p14:tracePt t="9821" x="3094038" y="4316413"/>
          <p14:tracePt t="9835" x="3094038" y="4327525"/>
          <p14:tracePt t="9843" x="3082925" y="4327525"/>
          <p14:tracePt t="9865" x="3071813" y="4327525"/>
          <p14:tracePt t="9888" x="3071813" y="4337050"/>
          <p14:tracePt t="9902" x="3062288" y="4337050"/>
          <p14:tracePt t="9928" x="3051175" y="4337050"/>
          <p14:tracePt t="9957" x="3040063" y="4348163"/>
          <p14:tracePt t="9964" x="3028950" y="4348163"/>
          <p14:tracePt t="9970" x="3017838" y="4348163"/>
          <p14:tracePt t="9979" x="3017838" y="4359275"/>
          <p14:tracePt t="9986" x="3006725" y="4359275"/>
          <p14:tracePt t="10009" x="2997200" y="4359275"/>
          <p14:tracePt t="10135" x="2997200" y="4370388"/>
          <p14:tracePt t="10142" x="2986088" y="4370388"/>
          <p14:tracePt t="10175" x="2974975" y="4370388"/>
          <p14:tracePt t="10198" x="2963863" y="4370388"/>
          <p14:tracePt t="10203" x="2952750" y="4381500"/>
          <p14:tracePt t="10211" x="2943225" y="4381500"/>
          <p14:tracePt t="10221" x="2932113" y="4381500"/>
          <p14:tracePt t="10232" x="2921000" y="4381500"/>
          <p14:tracePt t="10241" x="2921000" y="4391025"/>
          <p14:tracePt t="10249" x="2909888" y="4391025"/>
          <p14:tracePt t="10263" x="2898775" y="4402138"/>
          <p14:tracePt t="10270" x="2887663" y="4402138"/>
          <p14:tracePt t="10295" x="2878138" y="4402138"/>
          <p14:tracePt t="10316" x="2855913" y="4402138"/>
          <p14:tracePt t="10331" x="2855913" y="4413250"/>
          <p14:tracePt t="10338" x="2844800" y="4413250"/>
          <p14:tracePt t="10356" x="2833688" y="4413250"/>
          <p14:tracePt t="10373" x="2824163" y="4413250"/>
          <p14:tracePt t="10377" x="2813050" y="4413250"/>
          <p14:tracePt t="10388" x="2813050" y="4424363"/>
          <p14:tracePt t="10391" x="2801938" y="4424363"/>
          <p14:tracePt t="10401" x="2790825" y="4424363"/>
          <p14:tracePt t="10406" x="2779713" y="4424363"/>
          <p14:tracePt t="10413" x="2770188" y="4424363"/>
          <p14:tracePt t="10419" x="2759075" y="4424363"/>
          <p14:tracePt t="10436" x="2747963" y="4435475"/>
          <p14:tracePt t="10444" x="2736850" y="4435475"/>
          <p14:tracePt t="10462" x="2725738" y="4435475"/>
          <p14:tracePt t="10468" x="2714625" y="4435475"/>
          <p14:tracePt t="10482" x="2705100" y="4435475"/>
          <p14:tracePt t="10488" x="2693988" y="4435475"/>
          <p14:tracePt t="10504" x="2682875" y="4446588"/>
          <p14:tracePt t="10511" x="2671763" y="4446588"/>
          <p14:tracePt t="10517" x="2660650" y="4446588"/>
          <p14:tracePt t="10527" x="2651125" y="4456113"/>
          <p14:tracePt t="10532" x="2640013" y="4456113"/>
          <p14:tracePt t="10541" x="2628900" y="4456113"/>
          <p14:tracePt t="10549" x="2617788" y="4456113"/>
          <p14:tracePt t="10564" x="2606675" y="4467225"/>
          <p14:tracePt t="10570" x="2595563" y="4467225"/>
          <p14:tracePt t="10582" x="2586038" y="4467225"/>
          <p14:tracePt t="10594" x="2574925" y="4467225"/>
          <p14:tracePt t="10600" x="2563813" y="4467225"/>
          <p14:tracePt t="10697" x="2563813" y="4478338"/>
          <p14:tracePt t="10706" x="2563813" y="4489450"/>
          <p14:tracePt t="10719" x="2574925" y="4489450"/>
          <p14:tracePt t="10729" x="2586038" y="4489450"/>
          <p14:tracePt t="10736" x="2606675" y="4500563"/>
          <p14:tracePt t="10745" x="2617788" y="4500563"/>
          <p14:tracePt t="10750" x="2628900" y="4510088"/>
          <p14:tracePt t="10759" x="2651125" y="4510088"/>
          <p14:tracePt t="10765" x="2671763" y="4521200"/>
          <p14:tracePt t="10773" x="2682875" y="4521200"/>
          <p14:tracePt t="10780" x="2705100" y="4532313"/>
          <p14:tracePt t="10788" x="2725738" y="4532313"/>
          <p14:tracePt t="10799" x="2759075" y="4543425"/>
          <p14:tracePt t="10806" x="2790825" y="4554538"/>
          <p14:tracePt t="10811" x="2833688" y="4564063"/>
          <p14:tracePt t="10820" x="2855913" y="4564063"/>
          <p14:tracePt t="10824" x="2887663" y="4575175"/>
          <p14:tracePt t="10834" x="2909888" y="4586288"/>
          <p14:tracePt t="10841" x="2921000" y="4586288"/>
          <p14:tracePt t="10847" x="2943225" y="4586288"/>
          <p14:tracePt t="10856" x="2963863" y="4597400"/>
          <p14:tracePt t="10863" x="2986088" y="4608513"/>
          <p14:tracePt t="10870" x="3017838" y="4608513"/>
          <p14:tracePt t="10879" x="3062288" y="4608513"/>
          <p14:tracePt t="10887" x="3071813" y="4619625"/>
          <p14:tracePt t="10894" x="3094038" y="4619625"/>
          <p14:tracePt t="10901" x="3105150" y="4619625"/>
          <p14:tracePt t="10909" x="3116263" y="4619625"/>
          <p14:tracePt t="10930" x="3125788" y="4619625"/>
          <p14:tracePt t="10952" x="3136900" y="4619625"/>
          <p14:tracePt t="10961" x="3148013" y="4629150"/>
          <p14:tracePt t="10967" x="3159125" y="4629150"/>
          <p14:tracePt t="10976" x="3190875" y="4640263"/>
          <p14:tracePt t="10982" x="3213100" y="4640263"/>
          <p14:tracePt t="10991" x="3235325" y="4640263"/>
          <p14:tracePt t="10997" x="3267075" y="4640263"/>
          <p14:tracePt t="11006" x="3298825" y="4640263"/>
          <p14:tracePt t="11014" x="3321050" y="4640263"/>
          <p14:tracePt t="11019" x="3354388" y="4640263"/>
          <p14:tracePt t="11031" x="3397250" y="4640263"/>
          <p14:tracePt t="11036" x="3417888" y="4640263"/>
          <p14:tracePt t="11044" x="3462338" y="4640263"/>
          <p14:tracePt t="11049" x="3482975" y="4640263"/>
          <p14:tracePt t="11059" x="3527425" y="4629150"/>
          <p14:tracePt t="11065" x="3602038" y="4629150"/>
          <p14:tracePt t="11087" x="3754438" y="4597400"/>
          <p14:tracePt t="11097" x="3763963" y="4597400"/>
          <p14:tracePt t="11105" x="3775075" y="4597400"/>
          <p14:tracePt t="11111" x="3797300" y="4597400"/>
          <p14:tracePt t="11117" x="3819525" y="4597400"/>
          <p14:tracePt t="11127" x="3829050" y="4586288"/>
          <p14:tracePt t="11134" x="3851275" y="4586288"/>
          <p14:tracePt t="11147" x="3862388" y="4575175"/>
          <p14:tracePt t="11156" x="3873500" y="4575175"/>
          <p14:tracePt t="11173" x="3883025" y="4575175"/>
          <p14:tracePt t="11186" x="3894138" y="4575175"/>
          <p14:tracePt t="11339" x="3883025" y="4575175"/>
          <p14:tracePt t="11342" x="3873500" y="4575175"/>
          <p14:tracePt t="11350" x="3851275" y="4575175"/>
          <p14:tracePt t="11359" x="3840163" y="4575175"/>
          <p14:tracePt t="11365" x="3819525" y="4575175"/>
          <p14:tracePt t="11374" x="3786188" y="4575175"/>
          <p14:tracePt t="11381" x="3763963" y="4575175"/>
          <p14:tracePt t="11387" x="3743325" y="4575175"/>
          <p14:tracePt t="11397" x="3721100" y="4575175"/>
          <p14:tracePt t="11404" x="3700463" y="4575175"/>
          <p14:tracePt t="11411" x="3656013" y="4575175"/>
          <p14:tracePt t="11417" x="3624263" y="4575175"/>
          <p14:tracePt t="11427" x="3590925" y="4575175"/>
          <p14:tracePt t="11434" x="3581400" y="4575175"/>
          <p14:tracePt t="11441" x="3559175" y="4575175"/>
          <p14:tracePt t="11448" x="3536950" y="4575175"/>
          <p14:tracePt t="11456" x="3505200" y="4575175"/>
          <p14:tracePt t="11463" x="3494088" y="4575175"/>
          <p14:tracePt t="11472" x="3471863" y="4575175"/>
          <p14:tracePt t="11479" x="3462338" y="4575175"/>
          <p14:tracePt t="11486" x="3440113" y="4575175"/>
          <p14:tracePt t="11500" x="3417888" y="4575175"/>
          <p14:tracePt t="11509" x="3397250" y="4575175"/>
          <p14:tracePt t="11515" x="3375025" y="4575175"/>
          <p14:tracePt t="11524" x="3332163" y="4575175"/>
          <p14:tracePt t="11531" x="3309938" y="4575175"/>
          <p14:tracePt t="11537" x="3289300" y="4575175"/>
          <p14:tracePt t="11547" x="3267075" y="4575175"/>
          <p14:tracePt t="11562" x="3244850" y="4575175"/>
          <p14:tracePt t="11567" x="3213100" y="4564063"/>
          <p14:tracePt t="11576" x="3190875" y="4564063"/>
          <p14:tracePt t="11583" x="3159125" y="4564063"/>
          <p14:tracePt t="11591" x="3136900" y="4564063"/>
          <p14:tracePt t="11599" x="3116263" y="4564063"/>
          <p14:tracePt t="11607" x="3071813" y="4564063"/>
          <p14:tracePt t="11617" x="3051175" y="4564063"/>
          <p14:tracePt t="11623" x="3028950" y="4564063"/>
          <p14:tracePt t="11636" x="3017838" y="4564063"/>
          <p14:tracePt t="11650" x="3006725" y="4564063"/>
          <p14:tracePt t="11665" x="2997200" y="4564063"/>
          <p14:tracePt t="11681" x="2986088" y="4564063"/>
          <p14:tracePt t="11687" x="2974975" y="4564063"/>
          <p14:tracePt t="11697" x="2963863" y="4564063"/>
          <p14:tracePt t="11704" x="2932113" y="4564063"/>
          <p14:tracePt t="11711" x="2898775" y="4564063"/>
          <p14:tracePt t="11719" x="2867025" y="4564063"/>
          <p14:tracePt t="11727" x="2844800" y="4554538"/>
          <p14:tracePt t="11734" x="2824163" y="4554538"/>
          <p14:tracePt t="11741" x="2801938" y="4554538"/>
          <p14:tracePt t="11755" x="2790825" y="4554538"/>
          <p14:tracePt t="16115" x="2943225" y="4521200"/>
          <p14:tracePt t="16120" x="3062288" y="4510088"/>
          <p14:tracePt t="16137" x="3071813" y="4510088"/>
          <p14:tracePt t="16151" x="3071813" y="4500563"/>
          <p14:tracePt t="16158" x="3082925" y="4500563"/>
          <p14:tracePt t="16166" x="3094038" y="4500563"/>
          <p14:tracePt t="16173" x="3105150" y="4500563"/>
          <p14:tracePt t="16181" x="3116263" y="4500563"/>
          <p14:tracePt t="16187" x="3136900" y="4500563"/>
          <p14:tracePt t="16197" x="3148013" y="4500563"/>
          <p14:tracePt t="16202" x="3159125" y="4500563"/>
          <p14:tracePt t="16211" x="3179763" y="4500563"/>
          <p14:tracePt t="16218" x="3190875" y="4500563"/>
          <p14:tracePt t="16225" x="3201988" y="4500563"/>
          <p14:tracePt t="16236" x="3213100" y="4500563"/>
          <p14:tracePt t="16240" x="3224213" y="4500563"/>
          <p14:tracePt t="16251" x="3235325" y="4500563"/>
          <p14:tracePt t="16258" x="3244850" y="4500563"/>
          <p14:tracePt t="16279" x="3255963" y="4500563"/>
          <p14:tracePt t="16301" x="3267075" y="4500563"/>
          <p14:tracePt t="16317" x="3278188" y="4500563"/>
          <p14:tracePt t="16323" x="3289300" y="4500563"/>
          <p14:tracePt t="16334" x="3298825" y="4500563"/>
          <p14:tracePt t="16347" x="3332163" y="4500563"/>
          <p14:tracePt t="16352" x="3343275" y="4500563"/>
          <p14:tracePt t="16361" x="3363913" y="4500563"/>
          <p14:tracePt t="16368" x="3375025" y="4500563"/>
          <p14:tracePt t="16374" x="3386138" y="4500563"/>
          <p14:tracePt t="16386" x="3408363" y="4500563"/>
          <p14:tracePt t="16390" x="3440113" y="4500563"/>
          <p14:tracePt t="16400" x="3482975" y="4500563"/>
          <p14:tracePt t="16407" x="3516313" y="4500563"/>
          <p14:tracePt t="16421" x="3570288" y="4500563"/>
          <p14:tracePt t="16422" x="3613150" y="4500563"/>
          <p14:tracePt t="16429" x="3646488" y="4500563"/>
          <p14:tracePt t="16435" x="3700463" y="4500563"/>
          <p14:tracePt t="16443" x="3754438" y="4500563"/>
          <p14:tracePt t="16451" x="3808413" y="4500563"/>
          <p14:tracePt t="16458" x="3862388" y="4500563"/>
          <p14:tracePt t="16467" x="3905250" y="4500563"/>
          <p14:tracePt t="16472" x="3959225" y="4500563"/>
          <p14:tracePt t="16482" x="4002088" y="4500563"/>
          <p14:tracePt t="16487" x="4046538" y="4500563"/>
          <p14:tracePt t="16496" x="4089400" y="4500563"/>
          <p14:tracePt t="16502" x="4143375" y="4510088"/>
          <p14:tracePt t="16512" x="4154488" y="4510088"/>
          <p14:tracePt t="16519" x="4208463" y="4521200"/>
          <p14:tracePt t="16525" x="4262438" y="4521200"/>
          <p14:tracePt t="16534" x="4305300" y="4521200"/>
          <p14:tracePt t="16551" x="4338638" y="4521200"/>
          <p14:tracePt t="16555" x="4381500" y="4521200"/>
          <p14:tracePt t="16566" x="4392613" y="4521200"/>
          <p14:tracePt t="16570" x="4424363" y="4521200"/>
          <p14:tracePt t="16579" x="4457700" y="4521200"/>
          <p14:tracePt t="16587" x="4478338" y="4521200"/>
          <p14:tracePt t="16593" x="4532313" y="4521200"/>
          <p14:tracePt t="16602" x="4543425" y="4521200"/>
          <p14:tracePt t="16608" x="4586288" y="4532313"/>
          <p14:tracePt t="16618" x="4630738" y="4532313"/>
          <p14:tracePt t="16622" x="4651375" y="4543425"/>
          <p14:tracePt t="16633" x="4673600" y="4543425"/>
          <p14:tracePt t="16637" x="4684713" y="4554538"/>
          <p14:tracePt t="16650" x="4705350" y="4554538"/>
          <p14:tracePt t="16652" x="4727575" y="4554538"/>
          <p14:tracePt t="16661" x="4738688" y="4554538"/>
          <p14:tracePt t="16668" x="4749800" y="4554538"/>
          <p14:tracePt t="16675" x="4770438" y="4554538"/>
          <p14:tracePt t="16686" x="4792663" y="4564063"/>
          <p14:tracePt t="16689" x="4824413" y="4564063"/>
          <p14:tracePt t="16699" x="4857750" y="4564063"/>
          <p14:tracePt t="16705" x="4878388" y="4564063"/>
          <p14:tracePt t="16714" x="4911725" y="4564063"/>
          <p14:tracePt t="16719" x="4922838" y="4564063"/>
          <p14:tracePt t="16730" x="4943475" y="4564063"/>
          <p14:tracePt t="16739" x="4965700" y="4575175"/>
          <p14:tracePt t="16752" x="4987925" y="4575175"/>
          <p14:tracePt t="16758" x="4997450" y="4575175"/>
          <p14:tracePt t="16767" x="5019675" y="4575175"/>
          <p14:tracePt t="16773" x="5051425" y="4575175"/>
          <p14:tracePt t="16782" x="5084763" y="4575175"/>
          <p14:tracePt t="16787" x="5105400" y="4575175"/>
          <p14:tracePt t="16796" x="5149850" y="4575175"/>
          <p14:tracePt t="16803" x="5203825" y="4597400"/>
          <p14:tracePt t="16811" x="5257800" y="4597400"/>
          <p14:tracePt t="16819" x="5311775" y="4597400"/>
          <p14:tracePt t="16825" x="5387975" y="4608513"/>
          <p14:tracePt t="16834" x="5462588" y="4619625"/>
          <p14:tracePt t="16841" x="5484813" y="4619625"/>
          <p14:tracePt t="16852" x="5570538" y="4629150"/>
          <p14:tracePt t="16854" x="5646738" y="4651375"/>
          <p14:tracePt t="16864" x="5711825" y="4651375"/>
          <p14:tracePt t="16870" x="5776913" y="4673600"/>
          <p14:tracePt t="16879" x="5830888" y="4673600"/>
          <p14:tracePt t="16887" x="5862638" y="4683125"/>
          <p14:tracePt t="16892" x="5907088" y="4683125"/>
          <p14:tracePt t="16902" x="5918200" y="4683125"/>
          <p14:tracePt t="16907" x="5927725" y="4683125"/>
          <p14:tracePt t="16919" x="5938838" y="4683125"/>
          <p14:tracePt t="16922" x="5949950" y="4683125"/>
          <p14:tracePt t="16947" x="5961063" y="4694238"/>
          <p14:tracePt t="16961" x="5972175" y="4694238"/>
          <p14:tracePt t="16975" x="5981700" y="4694238"/>
          <p14:tracePt t="16984" x="6003925" y="4694238"/>
          <p14:tracePt t="16990" x="6026150" y="4694238"/>
          <p14:tracePt t="16999" x="6057900" y="4694238"/>
          <p14:tracePt t="17005" x="6091238" y="4705350"/>
          <p14:tracePt t="17014" x="6122988" y="4705350"/>
          <p14:tracePt t="17020" x="6154738" y="4705350"/>
          <p14:tracePt t="17029" x="6176963" y="4716463"/>
          <p14:tracePt t="17039" x="6188075" y="4716463"/>
          <p14:tracePt t="17044" x="6199188" y="4716463"/>
          <p14:tracePt t="17055" x="6210300" y="4716463"/>
          <p14:tracePt t="17073" x="6219825" y="4716463"/>
          <p14:tracePt t="17096" x="6230938" y="4727575"/>
          <p14:tracePt t="17103" x="6253163" y="4727575"/>
          <p14:tracePt t="17111" x="6273800" y="4727575"/>
          <p14:tracePt t="17120" x="6296025" y="4737100"/>
          <p14:tracePt t="17125" x="6318250" y="4748213"/>
          <p14:tracePt t="17135" x="6329363" y="4748213"/>
          <p14:tracePt t="17140" x="6338888" y="4748213"/>
          <p14:tracePt t="17151" x="6350000" y="4748213"/>
          <p14:tracePt t="17155" x="6361113" y="4759325"/>
          <p14:tracePt t="17167" x="6372225" y="4759325"/>
          <p14:tracePt t="17170" x="6383338" y="4759325"/>
          <p14:tracePt t="17187" x="6392863" y="4759325"/>
          <p14:tracePt t="17193" x="6403975" y="4759325"/>
          <p14:tracePt t="17201" x="6415088" y="4759325"/>
          <p14:tracePt t="17208" x="6437313" y="4759325"/>
          <p14:tracePt t="17222" x="6446838" y="4770438"/>
          <p14:tracePt t="17232" x="6457950" y="4770438"/>
          <p14:tracePt t="17246" x="6469063" y="4770438"/>
          <p14:tracePt t="17463" x="6469063" y="4781550"/>
          <p14:tracePt t="17486" x="6457950" y="4781550"/>
          <p14:tracePt t="17507" x="6446838" y="4792663"/>
          <p14:tracePt t="17507" x="6437313" y="4792663"/>
          <p14:tracePt t="17523" x="6415088" y="4792663"/>
          <p14:tracePt t="17531" x="6403975" y="4802188"/>
          <p14:tracePt t="17537" x="6392863" y="4802188"/>
          <p14:tracePt t="17553" x="6383338" y="4802188"/>
          <p14:tracePt t="17560" x="6361113" y="4813300"/>
          <p14:tracePt t="17569" x="6338888" y="4813300"/>
          <p14:tracePt t="17575" x="6318250" y="4813300"/>
          <p14:tracePt t="17584" x="6296025" y="4813300"/>
          <p14:tracePt t="17590" x="6273800" y="4813300"/>
          <p14:tracePt t="17602" x="6264275" y="4813300"/>
          <p14:tracePt t="17604" x="6242050" y="4813300"/>
          <p14:tracePt t="17615" x="6230938" y="4813300"/>
          <p14:tracePt t="17620" x="6219825" y="4813300"/>
          <p14:tracePt t="17629" x="6188075" y="4813300"/>
          <p14:tracePt t="17636" x="6176963" y="4813300"/>
          <p14:tracePt t="17642" x="6154738" y="4813300"/>
          <p14:tracePt t="17651" x="6134100" y="4813300"/>
          <p14:tracePt t="17657" x="6111875" y="4813300"/>
          <p14:tracePt t="17673" x="6080125" y="4813300"/>
          <p14:tracePt t="17681" x="6069013" y="4813300"/>
          <p14:tracePt t="17687" x="6057900" y="4813300"/>
          <p14:tracePt t="17696" x="6026150" y="4813300"/>
          <p14:tracePt t="17702" x="6003925" y="4813300"/>
          <p14:tracePt t="17710" x="5981700" y="4813300"/>
          <p14:tracePt t="17719" x="5961063" y="4813300"/>
          <p14:tracePt t="17726" x="5938838" y="4813300"/>
          <p14:tracePt t="17734" x="5907088" y="4813300"/>
          <p14:tracePt t="17739" x="5873750" y="4813300"/>
          <p14:tracePt t="17753" x="5853113" y="4813300"/>
          <p14:tracePt t="17757" x="5830888" y="4813300"/>
          <p14:tracePt t="17764" x="5799138" y="4813300"/>
          <p14:tracePt t="17772" x="5788025" y="4813300"/>
          <p14:tracePt t="17779" x="5776913" y="4813300"/>
          <p14:tracePt t="17786" x="5754688" y="4813300"/>
          <p14:tracePt t="17792" x="5734050" y="4813300"/>
          <p14:tracePt t="17803" x="5722938" y="4813300"/>
          <p14:tracePt t="17807" x="5711825" y="4813300"/>
          <p14:tracePt t="17817" x="5711825" y="4802188"/>
          <p14:tracePt t="17822" x="5700713" y="4802188"/>
          <p14:tracePt t="17839" x="5689600" y="4802188"/>
          <p14:tracePt t="18065" x="5700713" y="4802188"/>
          <p14:tracePt t="18089" x="5711825" y="4802188"/>
          <p14:tracePt t="18110" x="5722938" y="4802188"/>
          <p14:tracePt t="18116" x="5734050" y="4802188"/>
          <p14:tracePt t="18123" x="5745163" y="4802188"/>
          <p14:tracePt t="18139" x="5754688" y="4802188"/>
          <p14:tracePt t="18154" x="5765800" y="4802188"/>
          <p14:tracePt t="18171" x="5776913" y="4802188"/>
          <p14:tracePt t="18176" x="5788025" y="4802188"/>
          <p14:tracePt t="18186" x="5799138" y="4802188"/>
          <p14:tracePt t="18200" x="5808663" y="4802188"/>
          <p14:tracePt t="18212" x="5819775" y="4802188"/>
          <p14:tracePt t="18223" x="5830888" y="4802188"/>
          <p14:tracePt t="20565"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62"/>
          <p:cNvSpPr txBox="1">
            <a:spLocks noGrp="1"/>
          </p:cNvSpPr>
          <p:nvPr>
            <p:ph type="title"/>
          </p:nvPr>
        </p:nvSpPr>
        <p:spPr>
          <a:xfrm>
            <a:off x="609600" y="274639"/>
            <a:ext cx="10972800" cy="1143000"/>
          </a:xfrm>
          <a:prstGeom prst="rect">
            <a:avLst/>
          </a:prstGeom>
          <a:noFill/>
          <a:ln>
            <a:noFill/>
          </a:ln>
        </p:spPr>
        <p:txBody>
          <a:bodyPr spcFirstLastPara="1" vert="horz" wrap="square" lIns="121900" tIns="60933" rIns="121900" bIns="60933" rtlCol="0" anchor="ctr" anchorCtr="0">
            <a:noAutofit/>
          </a:bodyPr>
          <a:lstStyle/>
          <a:p>
            <a:pPr algn="ctr">
              <a:spcBef>
                <a:spcPts val="0"/>
              </a:spcBef>
              <a:buClr>
                <a:srgbClr val="7F7F7F"/>
              </a:buClr>
              <a:buSzPts val="2400"/>
            </a:pPr>
            <a:r>
              <a:rPr lang="sv-SE" dirty="0">
                <a:solidFill>
                  <a:srgbClr val="1C4587"/>
                </a:solidFill>
              </a:rPr>
              <a:t>Scenarios </a:t>
            </a:r>
            <a:r>
              <a:rPr lang="sv-SE" dirty="0" err="1">
                <a:solidFill>
                  <a:srgbClr val="1C4587"/>
                </a:solidFill>
              </a:rPr>
              <a:t>with</a:t>
            </a:r>
            <a:r>
              <a:rPr lang="sv-SE" dirty="0">
                <a:solidFill>
                  <a:srgbClr val="1C4587"/>
                </a:solidFill>
              </a:rPr>
              <a:t> different </a:t>
            </a:r>
            <a:r>
              <a:rPr lang="sv-SE" dirty="0" err="1">
                <a:solidFill>
                  <a:srgbClr val="1C4587"/>
                </a:solidFill>
              </a:rPr>
              <a:t>traffic</a:t>
            </a:r>
            <a:r>
              <a:rPr lang="sv-SE" dirty="0">
                <a:solidFill>
                  <a:srgbClr val="1C4587"/>
                </a:solidFill>
              </a:rPr>
              <a:t> </a:t>
            </a:r>
            <a:r>
              <a:rPr lang="sv-SE" dirty="0" err="1">
                <a:solidFill>
                  <a:srgbClr val="1C4587"/>
                </a:solidFill>
              </a:rPr>
              <a:t>intensity</a:t>
            </a:r>
            <a:endParaRPr dirty="0">
              <a:solidFill>
                <a:srgbClr val="1C4587"/>
              </a:solidFill>
            </a:endParaRPr>
          </a:p>
        </p:txBody>
      </p:sp>
      <p:sp>
        <p:nvSpPr>
          <p:cNvPr id="317" name="Google Shape;317;p62"/>
          <p:cNvSpPr txBox="1">
            <a:spLocks noGrp="1"/>
          </p:cNvSpPr>
          <p:nvPr>
            <p:ph type="body" idx="1"/>
          </p:nvPr>
        </p:nvSpPr>
        <p:spPr>
          <a:xfrm>
            <a:off x="1344156" y="1709402"/>
            <a:ext cx="10293662" cy="4128092"/>
          </a:xfrm>
          <a:prstGeom prst="rect">
            <a:avLst/>
          </a:prstGeom>
          <a:noFill/>
          <a:ln>
            <a:noFill/>
          </a:ln>
        </p:spPr>
        <p:txBody>
          <a:bodyPr spcFirstLastPara="1" vert="horz" wrap="square" lIns="121900" tIns="60933" rIns="121900" bIns="60933" rtlCol="0" anchor="t" anchorCtr="0">
            <a:noAutofit/>
          </a:bodyPr>
          <a:lstStyle/>
          <a:p>
            <a:pPr marL="937672" lvl="1" indent="-461422">
              <a:lnSpc>
                <a:spcPct val="80000"/>
              </a:lnSpc>
              <a:spcBef>
                <a:spcPts val="0"/>
              </a:spcBef>
              <a:buClr>
                <a:srgbClr val="E36106"/>
              </a:buClr>
              <a:buSzPts val="1800"/>
              <a:buFont typeface="Wingdings" panose="05000000000000000000" pitchFamily="2" charset="2"/>
              <a:buChar char="ü"/>
            </a:pPr>
            <a:endParaRPr lang="sv-SE" sz="2000" dirty="0">
              <a:solidFill>
                <a:schemeClr val="dk1"/>
              </a:solidFill>
            </a:endParaRPr>
          </a:p>
        </p:txBody>
      </p:sp>
      <p:sp>
        <p:nvSpPr>
          <p:cNvPr id="318" name="Google Shape;318;p62"/>
          <p:cNvSpPr txBox="1">
            <a:spLocks noGrp="1"/>
          </p:cNvSpPr>
          <p:nvPr>
            <p:ph type="sldNum" idx="12"/>
          </p:nvPr>
        </p:nvSpPr>
        <p:spPr>
          <a:xfrm>
            <a:off x="679017" y="6565899"/>
            <a:ext cx="1003361" cy="286749"/>
          </a:xfrm>
          <a:prstGeom prst="rect">
            <a:avLst/>
          </a:prstGeom>
          <a:noFill/>
          <a:ln>
            <a:noFill/>
          </a:ln>
        </p:spPr>
        <p:txBody>
          <a:bodyPr spcFirstLastPara="1" vert="horz" wrap="square" lIns="121900" tIns="60933" rIns="121900" bIns="60933" rtlCol="0" anchor="ctr" anchorCtr="0">
            <a:noAutofit/>
          </a:bodyPr>
          <a:lstStyle/>
          <a:p>
            <a:pPr algn="l"/>
            <a:fld id="{00000000-1234-1234-1234-123412341234}" type="slidenum">
              <a:rPr lang="sv-SE"/>
              <a:pPr algn="l"/>
              <a:t>11</a:t>
            </a:fld>
            <a:endParaRPr/>
          </a:p>
        </p:txBody>
      </p:sp>
      <p:pic>
        <p:nvPicPr>
          <p:cNvPr id="6" name="Bildobjekt 5">
            <a:extLst>
              <a:ext uri="{FF2B5EF4-FFF2-40B4-BE49-F238E27FC236}">
                <a16:creationId xmlns:a16="http://schemas.microsoft.com/office/drawing/2014/main" id="{5B4979B1-21F6-4D01-A2BF-FB38349A13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81233"/>
            <a:ext cx="12192000" cy="871415"/>
          </a:xfrm>
          <a:prstGeom prst="rect">
            <a:avLst/>
          </a:prstGeom>
        </p:spPr>
      </p:pic>
      <p:pic>
        <p:nvPicPr>
          <p:cNvPr id="13" name="Bildobjekt 12">
            <a:extLst>
              <a:ext uri="{FF2B5EF4-FFF2-40B4-BE49-F238E27FC236}">
                <a16:creationId xmlns:a16="http://schemas.microsoft.com/office/drawing/2014/main" id="{B7AB387F-AD38-4EA7-B8C1-B728DA79D8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4156" y="2946329"/>
            <a:ext cx="9347200" cy="3106405"/>
          </a:xfrm>
          <a:prstGeom prst="rect">
            <a:avLst/>
          </a:prstGeom>
        </p:spPr>
      </p:pic>
      <p:pic>
        <p:nvPicPr>
          <p:cNvPr id="18" name="Bildobjekt 17" descr="En bild som visar text&#10;&#10;Automatiskt genererad beskrivning">
            <a:extLst>
              <a:ext uri="{FF2B5EF4-FFF2-40B4-BE49-F238E27FC236}">
                <a16:creationId xmlns:a16="http://schemas.microsoft.com/office/drawing/2014/main" id="{D0AD3A2D-2E34-45DE-AD0A-224117C568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630237" cy="593678"/>
          </a:xfrm>
          <a:prstGeom prst="rect">
            <a:avLst/>
          </a:prstGeom>
        </p:spPr>
      </p:pic>
      <p:sp>
        <p:nvSpPr>
          <p:cNvPr id="19" name="Google Shape;317;p62">
            <a:extLst>
              <a:ext uri="{FF2B5EF4-FFF2-40B4-BE49-F238E27FC236}">
                <a16:creationId xmlns:a16="http://schemas.microsoft.com/office/drawing/2014/main" id="{0728B589-DE91-46D8-8969-33ED9B28A884}"/>
              </a:ext>
            </a:extLst>
          </p:cNvPr>
          <p:cNvSpPr txBox="1">
            <a:spLocks/>
          </p:cNvSpPr>
          <p:nvPr/>
        </p:nvSpPr>
        <p:spPr>
          <a:xfrm>
            <a:off x="949169" y="1223410"/>
            <a:ext cx="10293662" cy="4128092"/>
          </a:xfrm>
          <a:prstGeom prst="rect">
            <a:avLst/>
          </a:prstGeom>
          <a:noFill/>
          <a:ln>
            <a:noFill/>
          </a:ln>
        </p:spPr>
        <p:txBody>
          <a:bodyPr spcFirstLastPara="1" vert="horz" wrap="square" lIns="121900" tIns="60933" rIns="121900" bIns="60933"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33450" lvl="2" indent="0">
              <a:lnSpc>
                <a:spcPct val="80000"/>
              </a:lnSpc>
              <a:spcBef>
                <a:spcPts val="0"/>
              </a:spcBef>
              <a:buClr>
                <a:srgbClr val="E36106"/>
              </a:buClr>
              <a:buSzPts val="1800"/>
              <a:buFont typeface="Arial" panose="020B0604020202020204" pitchFamily="34" charset="0"/>
              <a:buNone/>
            </a:pPr>
            <a:r>
              <a:rPr lang="sv-SE" dirty="0">
                <a:solidFill>
                  <a:schemeClr val="dk1"/>
                </a:solidFill>
              </a:rPr>
              <a:t>			</a:t>
            </a:r>
            <a:r>
              <a:rPr lang="sv-SE" b="1" dirty="0">
                <a:solidFill>
                  <a:schemeClr val="dk1"/>
                </a:solidFill>
              </a:rPr>
              <a:t>   Minimum </a:t>
            </a:r>
            <a:r>
              <a:rPr lang="sv-SE" b="1" dirty="0" err="1">
                <a:solidFill>
                  <a:schemeClr val="dk1"/>
                </a:solidFill>
              </a:rPr>
              <a:t>time</a:t>
            </a:r>
            <a:r>
              <a:rPr lang="sv-SE" b="1" dirty="0">
                <a:solidFill>
                  <a:schemeClr val="dk1"/>
                </a:solidFill>
              </a:rPr>
              <a:t> to final           </a:t>
            </a:r>
          </a:p>
          <a:p>
            <a:pPr marL="933450" lvl="2" indent="0">
              <a:lnSpc>
                <a:spcPct val="80000"/>
              </a:lnSpc>
              <a:spcBef>
                <a:spcPts val="0"/>
              </a:spcBef>
              <a:buClr>
                <a:srgbClr val="E36106"/>
              </a:buClr>
              <a:buSzPts val="1800"/>
              <a:buFont typeface="Arial" panose="020B0604020202020204" pitchFamily="34" charset="0"/>
              <a:buNone/>
            </a:pPr>
            <a:endParaRPr lang="sv-SE" b="1" dirty="0">
              <a:solidFill>
                <a:schemeClr val="dk1"/>
              </a:solidFill>
            </a:endParaRPr>
          </a:p>
        </p:txBody>
      </p:sp>
      <p:sp>
        <p:nvSpPr>
          <p:cNvPr id="20" name="textruta 19">
            <a:extLst>
              <a:ext uri="{FF2B5EF4-FFF2-40B4-BE49-F238E27FC236}">
                <a16:creationId xmlns:a16="http://schemas.microsoft.com/office/drawing/2014/main" id="{08844BD9-CE62-4F58-89B6-83CD0AA9C22C}"/>
              </a:ext>
            </a:extLst>
          </p:cNvPr>
          <p:cNvSpPr txBox="1"/>
          <p:nvPr/>
        </p:nvSpPr>
        <p:spPr>
          <a:xfrm>
            <a:off x="2858132" y="2620456"/>
            <a:ext cx="2272353" cy="369332"/>
          </a:xfrm>
          <a:prstGeom prst="rect">
            <a:avLst/>
          </a:prstGeom>
          <a:noFill/>
        </p:spPr>
        <p:txBody>
          <a:bodyPr wrap="square" rtlCol="0">
            <a:spAutoFit/>
          </a:bodyPr>
          <a:lstStyle/>
          <a:p>
            <a:r>
              <a:rPr lang="sv-SE" dirty="0" err="1"/>
              <a:t>High-traffic</a:t>
            </a:r>
            <a:r>
              <a:rPr lang="sv-SE" dirty="0"/>
              <a:t> </a:t>
            </a:r>
            <a:r>
              <a:rPr lang="sv-SE" dirty="0" err="1"/>
              <a:t>hour</a:t>
            </a:r>
            <a:endParaRPr lang="sv-SE" dirty="0"/>
          </a:p>
        </p:txBody>
      </p:sp>
      <p:sp>
        <p:nvSpPr>
          <p:cNvPr id="21" name="textruta 20">
            <a:extLst>
              <a:ext uri="{FF2B5EF4-FFF2-40B4-BE49-F238E27FC236}">
                <a16:creationId xmlns:a16="http://schemas.microsoft.com/office/drawing/2014/main" id="{4DA866F1-9F7A-4374-86C4-6EF6AB9B2DEE}"/>
              </a:ext>
            </a:extLst>
          </p:cNvPr>
          <p:cNvSpPr txBox="1"/>
          <p:nvPr/>
        </p:nvSpPr>
        <p:spPr>
          <a:xfrm>
            <a:off x="7620399" y="2659879"/>
            <a:ext cx="2272353" cy="369332"/>
          </a:xfrm>
          <a:prstGeom prst="rect">
            <a:avLst/>
          </a:prstGeom>
          <a:noFill/>
        </p:spPr>
        <p:txBody>
          <a:bodyPr wrap="square" rtlCol="0">
            <a:spAutoFit/>
          </a:bodyPr>
          <a:lstStyle/>
          <a:p>
            <a:r>
              <a:rPr lang="sv-SE" dirty="0" err="1"/>
              <a:t>Low-traffic</a:t>
            </a:r>
            <a:r>
              <a:rPr lang="sv-SE" dirty="0"/>
              <a:t> </a:t>
            </a:r>
            <a:r>
              <a:rPr lang="sv-SE" dirty="0" err="1"/>
              <a:t>hour</a:t>
            </a:r>
            <a:endParaRPr lang="sv-SE" dirty="0"/>
          </a:p>
        </p:txBody>
      </p:sp>
      <p:pic>
        <p:nvPicPr>
          <p:cNvPr id="3" name="Bildobjekt 2" descr="En bild som visar bord&#10;&#10;Automatiskt genererad beskrivning">
            <a:extLst>
              <a:ext uri="{FF2B5EF4-FFF2-40B4-BE49-F238E27FC236}">
                <a16:creationId xmlns:a16="http://schemas.microsoft.com/office/drawing/2014/main" id="{60D63CA2-72A1-40B9-AD9D-52F229EF2D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0963" y="1603028"/>
            <a:ext cx="3198573" cy="1157912"/>
          </a:xfrm>
          <a:prstGeom prst="rect">
            <a:avLst/>
          </a:prstGeom>
        </p:spPr>
      </p:pic>
      <p:pic>
        <p:nvPicPr>
          <p:cNvPr id="14" name="Google Shape;310;p61">
            <a:extLst>
              <a:ext uri="{FF2B5EF4-FFF2-40B4-BE49-F238E27FC236}">
                <a16:creationId xmlns:a16="http://schemas.microsoft.com/office/drawing/2014/main" id="{187891F8-CAAA-4396-8CC1-B43686A413EA}"/>
              </a:ext>
            </a:extLst>
          </p:cNvPr>
          <p:cNvPicPr preferRelativeResize="0">
            <a:picLocks noChangeAspect="1"/>
          </p:cNvPicPr>
          <p:nvPr/>
        </p:nvPicPr>
        <p:blipFill>
          <a:blip r:embed="rId9">
            <a:alphaModFix/>
          </a:blip>
          <a:stretch>
            <a:fillRect/>
          </a:stretch>
        </p:blipFill>
        <p:spPr>
          <a:xfrm>
            <a:off x="11263585" y="86610"/>
            <a:ext cx="812892" cy="376058"/>
          </a:xfrm>
          <a:prstGeom prst="rect">
            <a:avLst/>
          </a:prstGeom>
          <a:noFill/>
          <a:ln>
            <a:noFill/>
          </a:ln>
        </p:spPr>
      </p:pic>
      <p:pic>
        <p:nvPicPr>
          <p:cNvPr id="15" name="Ljud 14">
            <a:hlinkClick r:id="" action="ppaction://media"/>
            <a:extLst>
              <a:ext uri="{FF2B5EF4-FFF2-40B4-BE49-F238E27FC236}">
                <a16:creationId xmlns:a16="http://schemas.microsoft.com/office/drawing/2014/main" id="{0759695F-1A9D-400F-8696-BADD91DF899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
        <p:nvSpPr>
          <p:cNvPr id="23" name="textruta 22">
            <a:extLst>
              <a:ext uri="{FF2B5EF4-FFF2-40B4-BE49-F238E27FC236}">
                <a16:creationId xmlns:a16="http://schemas.microsoft.com/office/drawing/2014/main" id="{451A7DA1-4DE7-4D63-97A3-9CADB6D48A28}"/>
              </a:ext>
            </a:extLst>
          </p:cNvPr>
          <p:cNvSpPr txBox="1"/>
          <p:nvPr/>
        </p:nvSpPr>
        <p:spPr>
          <a:xfrm>
            <a:off x="11529867" y="421741"/>
            <a:ext cx="446233" cy="369332"/>
          </a:xfrm>
          <a:prstGeom prst="rect">
            <a:avLst/>
          </a:prstGeom>
          <a:noFill/>
        </p:spPr>
        <p:txBody>
          <a:bodyPr wrap="square" rtlCol="0">
            <a:spAutoFit/>
          </a:bodyPr>
          <a:lstStyle/>
          <a:p>
            <a:r>
              <a:rPr lang="sv-SE" dirty="0"/>
              <a:t>10</a:t>
            </a:r>
          </a:p>
        </p:txBody>
      </p:sp>
    </p:spTree>
    <p:extLst>
      <p:ext uri="{BB962C8B-B14F-4D97-AF65-F5344CB8AC3E}">
        <p14:creationId xmlns:p14="http://schemas.microsoft.com/office/powerpoint/2010/main" val="3871832928"/>
      </p:ext>
    </p:extLst>
  </p:cSld>
  <p:clrMapOvr>
    <a:masterClrMapping/>
  </p:clrMapOvr>
  <mc:AlternateContent xmlns:mc="http://schemas.openxmlformats.org/markup-compatibility/2006" xmlns:p14="http://schemas.microsoft.com/office/powerpoint/2010/main">
    <mc:Choice Requires="p14">
      <p:transition p14:dur="0" advTm="37138"/>
    </mc:Choice>
    <mc:Fallback xmlns="">
      <p:transition advTm="37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14374" x="3873500" y="2887663"/>
          <p14:tracePt t="14425" x="3873500" y="2876550"/>
          <p14:tracePt t="14433" x="3851275" y="2876550"/>
          <p14:tracePt t="14442" x="3819525" y="2876550"/>
          <p14:tracePt t="14448" x="3763963" y="2876550"/>
          <p14:tracePt t="14456" x="3754438" y="2876550"/>
          <p14:tracePt t="14462" x="3700463" y="2876550"/>
          <p14:tracePt t="14471" x="3646488" y="2876550"/>
          <p14:tracePt t="14478" x="3613150" y="2876550"/>
          <p14:tracePt t="14486" x="3570288" y="2867025"/>
          <p14:tracePt t="14496" x="3527425" y="2867025"/>
          <p14:tracePt t="14503" x="3482975" y="2867025"/>
          <p14:tracePt t="14513" x="3429000" y="2867025"/>
          <p14:tracePt t="14517" x="3375025" y="2855913"/>
          <p14:tracePt t="14525" x="3343275" y="2855913"/>
          <p14:tracePt t="14530" x="3298825" y="2855913"/>
          <p14:tracePt t="14541" x="3244850" y="2855913"/>
          <p14:tracePt t="14546" x="3190875" y="2855913"/>
          <p14:tracePt t="14554" x="3148013" y="2855913"/>
          <p14:tracePt t="14561" x="3116263" y="2855913"/>
          <p14:tracePt t="14570" x="3071813" y="2855913"/>
          <p14:tracePt t="14576" x="3017838" y="2855913"/>
          <p14:tracePt t="14584" x="2963863" y="2855913"/>
          <p14:tracePt t="14592" x="2932113" y="2855913"/>
          <p14:tracePt t="14598" x="2878138" y="2867025"/>
          <p14:tracePt t="14611" x="2824163" y="2876550"/>
          <p14:tracePt t="14612" x="2770188" y="2887663"/>
          <p14:tracePt t="14628" x="2714625" y="2898775"/>
          <p14:tracePt t="14631" x="2651125" y="2909888"/>
          <p14:tracePt t="14636" x="2586038" y="2921000"/>
          <p14:tracePt t="14644" x="2541588" y="2921000"/>
          <p14:tracePt t="14651" x="2509838" y="2932113"/>
          <p14:tracePt t="14659" x="2478088" y="2941638"/>
          <p14:tracePt t="14665" x="2455863" y="2941638"/>
          <p14:tracePt t="14674" x="2444750" y="2941638"/>
          <p14:tracePt t="14680" x="2433638" y="2952750"/>
          <p14:tracePt t="14689" x="2422525" y="2952750"/>
          <p14:tracePt t="14695" x="2401888" y="2963863"/>
          <p14:tracePt t="14703" x="2379663" y="2995613"/>
          <p14:tracePt t="14712" x="2347913" y="3006725"/>
          <p14:tracePt t="14718" x="2325688" y="3028950"/>
          <p14:tracePt t="14728" x="2314575" y="3040063"/>
          <p14:tracePt t="14733" x="2293938" y="3060700"/>
          <p14:tracePt t="14742" x="2260600" y="3082925"/>
          <p14:tracePt t="14748" x="2239963" y="3105150"/>
          <p14:tracePt t="14758" x="2217738" y="3114675"/>
          <p14:tracePt t="14762" x="2195513" y="3136900"/>
          <p14:tracePt t="14771" x="2163763" y="3148013"/>
          <p14:tracePt t="14778" x="2152650" y="3159125"/>
          <p14:tracePt t="14786" x="2130425" y="3179763"/>
          <p14:tracePt t="14796" x="2109788" y="3201988"/>
          <p14:tracePt t="14804" x="2087563" y="3224213"/>
          <p14:tracePt t="14819" x="2066925" y="3267075"/>
          <p14:tracePt t="14826" x="2033588" y="3309938"/>
          <p14:tracePt t="14830" x="2012950" y="3352800"/>
          <p14:tracePt t="14841" x="2001838" y="3386138"/>
          <p14:tracePt t="14845" x="1979613" y="3429000"/>
          <p14:tracePt t="14854" x="1968500" y="3440113"/>
          <p14:tracePt t="14863" x="1947863" y="3460750"/>
          <p14:tracePt t="14868" x="1925638" y="3505200"/>
          <p14:tracePt t="14877" x="1903413" y="3525838"/>
          <p14:tracePt t="14883" x="1893888" y="3536950"/>
          <p14:tracePt t="14893" x="1882775" y="3559175"/>
          <p14:tracePt t="14898" x="1871663" y="3579813"/>
          <p14:tracePt t="14906" x="1860550" y="3602038"/>
          <p14:tracePt t="14913" x="1838325" y="3633788"/>
          <p14:tracePt t="14921" x="1828800" y="3656013"/>
          <p14:tracePt t="14929" x="1806575" y="3678238"/>
          <p14:tracePt t="14944" x="1795463" y="3698875"/>
          <p14:tracePt t="14951" x="1774825" y="3732213"/>
          <p14:tracePt t="14959" x="1752600" y="3786188"/>
          <p14:tracePt t="14965" x="1730375" y="3851275"/>
          <p14:tracePt t="14975" x="1730375" y="3862388"/>
          <p14:tracePt t="14980" x="1720850" y="3905250"/>
          <p14:tracePt t="14990" x="1720850" y="3937000"/>
          <p14:tracePt t="14996" x="1709738" y="3981450"/>
          <p14:tracePt t="15003" x="1709738" y="4013200"/>
          <p14:tracePt t="15012" x="1709738" y="4044950"/>
          <p14:tracePt t="15018" x="1698625" y="4089400"/>
          <p14:tracePt t="15038" x="1698625" y="4154488"/>
          <p14:tracePt t="15041" x="1687513" y="4186238"/>
          <p14:tracePt t="15048" x="1687513" y="4208463"/>
          <p14:tracePt t="15060" x="1687513" y="4240213"/>
          <p14:tracePt t="15063" x="1687513" y="4271963"/>
          <p14:tracePt t="15073" x="1687513" y="4305300"/>
          <p14:tracePt t="15078" x="1687513" y="4316413"/>
          <p14:tracePt t="15085" x="1698625" y="4348163"/>
          <p14:tracePt t="15094" x="1709738" y="4370388"/>
          <p14:tracePt t="15101" x="1720850" y="4391025"/>
          <p14:tracePt t="15111" x="1730375" y="4424363"/>
          <p14:tracePt t="15115" x="1741488" y="4435475"/>
          <p14:tracePt t="15128" x="1752600" y="4467225"/>
          <p14:tracePt t="15129" x="1763713" y="4489450"/>
          <p14:tracePt t="15140" x="1774825" y="4532313"/>
          <p14:tracePt t="15146" x="1806575" y="4564063"/>
          <p14:tracePt t="15153" x="1838325" y="4597400"/>
          <p14:tracePt t="15161" x="1871663" y="4651375"/>
          <p14:tracePt t="15168" x="1914525" y="4705350"/>
          <p14:tracePt t="15177" x="1936750" y="4737100"/>
          <p14:tracePt t="15183" x="1968500" y="4781550"/>
          <p14:tracePt t="15192" x="2012950" y="4824413"/>
          <p14:tracePt t="15198" x="2055813" y="4878388"/>
          <p14:tracePt t="15206" x="2087563" y="4921250"/>
          <p14:tracePt t="15213" x="2098675" y="4932363"/>
          <p14:tracePt t="15220" x="2141538" y="4975225"/>
          <p14:tracePt t="15229" x="2185988" y="5008563"/>
          <p14:tracePt t="15235" x="2228850" y="5040313"/>
          <p14:tracePt t="15245" x="2282825" y="5073650"/>
          <p14:tracePt t="15250" x="2303463" y="5084763"/>
          <p14:tracePt t="15260" x="2359025" y="5127625"/>
          <p14:tracePt t="15265" x="2433638" y="5148263"/>
          <p14:tracePt t="15274" x="2498725" y="5181600"/>
          <p14:tracePt t="15280" x="2563813" y="5213350"/>
          <p14:tracePt t="15290" x="2617788" y="5235575"/>
          <p14:tracePt t="15296" x="2671763" y="5267325"/>
          <p14:tracePt t="15303" x="2725738" y="5289550"/>
          <p14:tracePt t="15312" x="2790825" y="5321300"/>
          <p14:tracePt t="15318" x="2855913" y="5343525"/>
          <p14:tracePt t="15328" x="2943225" y="5375275"/>
          <p14:tracePt t="15332" x="3017838" y="5408613"/>
          <p14:tracePt t="15343" x="3051175" y="5408613"/>
          <p14:tracePt t="15348" x="3190875" y="5451475"/>
          <p14:tracePt t="15360" x="3332163" y="5494338"/>
          <p14:tracePt t="15364" x="3462338" y="5527675"/>
          <p14:tracePt t="15376" x="3613150" y="5559425"/>
          <p14:tracePt t="15382" x="3689350" y="5570538"/>
          <p14:tracePt t="15386" x="3916363" y="5603875"/>
          <p14:tracePt t="15394" x="4002088" y="5613400"/>
          <p14:tracePt t="15400" x="4208463" y="5635625"/>
          <p14:tracePt t="15411" x="4273550" y="5635625"/>
          <p14:tracePt t="15415" x="4457700" y="5657850"/>
          <p14:tracePt t="15424" x="4586288" y="5678488"/>
          <p14:tracePt t="15430" x="4695825" y="5678488"/>
          <p14:tracePt t="15439" x="4824413" y="5678488"/>
          <p14:tracePt t="15446" x="4932363" y="5678488"/>
          <p14:tracePt t="15453" x="4976813" y="5689600"/>
          <p14:tracePt t="15462" x="5073650" y="5711825"/>
          <p14:tracePt t="15468" x="5203825" y="5722938"/>
          <p14:tracePt t="15476" x="5280025" y="5732463"/>
          <p14:tracePt t="15483" x="5311775" y="5743575"/>
          <p14:tracePt t="15492" x="5397500" y="5743575"/>
          <p14:tracePt t="15497" x="5473700" y="5765800"/>
          <p14:tracePt t="15506" x="5549900" y="5776913"/>
          <p14:tracePt t="15513" x="5614988" y="5776913"/>
          <p14:tracePt t="15520" x="5689600" y="5786438"/>
          <p14:tracePt t="15530" x="5745163" y="5797550"/>
          <p14:tracePt t="15535" x="5808663" y="5797550"/>
          <p14:tracePt t="15545" x="5862638" y="5797550"/>
          <p14:tracePt t="15550" x="5918200" y="5797550"/>
          <p14:tracePt t="15562" x="6003925" y="5797550"/>
          <p14:tracePt t="15565" x="6057900" y="5797550"/>
          <p14:tracePt t="15574" x="6145213" y="5797550"/>
          <p14:tracePt t="15580" x="6253163" y="5819775"/>
          <p14:tracePt t="15590" x="6318250" y="5830888"/>
          <p14:tracePt t="15596" x="6403975" y="5851525"/>
          <p14:tracePt t="15602" x="6469063" y="5862638"/>
          <p14:tracePt t="15612" x="6556375" y="5873750"/>
          <p14:tracePt t="15618" x="6577013" y="5884863"/>
          <p14:tracePt t="15630" x="6684963" y="5895975"/>
          <p14:tracePt t="15632" x="6772275" y="5916613"/>
          <p14:tracePt t="15645" x="6858000" y="5916613"/>
          <p14:tracePt t="15650" x="6923088" y="5938838"/>
          <p14:tracePt t="15666" x="7096125" y="5970588"/>
          <p14:tracePt t="15671" x="7183438" y="5981700"/>
          <p14:tracePt t="15679" x="7259638" y="6003925"/>
          <p14:tracePt t="15685" x="7345363" y="6024563"/>
          <p14:tracePt t="15694" x="7421563" y="6035675"/>
          <p14:tracePt t="15700" x="7496175" y="6046788"/>
          <p14:tracePt t="15711" x="7583488" y="6069013"/>
          <p14:tracePt t="15715" x="7605713" y="6069013"/>
          <p14:tracePt t="15724" x="7724775" y="6089650"/>
          <p14:tracePt t="15730" x="7799388" y="6089650"/>
          <p14:tracePt t="15739" x="7875588" y="6111875"/>
          <p14:tracePt t="15746" x="7951788" y="6111875"/>
          <p14:tracePt t="15754" x="8026400" y="6122988"/>
          <p14:tracePt t="15762" x="8080375" y="6132513"/>
          <p14:tracePt t="15768" x="8135938" y="6132513"/>
          <p14:tracePt t="15776" x="8210550" y="6132513"/>
          <p14:tracePt t="15783" x="8255000" y="6143625"/>
          <p14:tracePt t="15792" x="8308975" y="6143625"/>
          <p14:tracePt t="15798" x="8362950" y="6143625"/>
          <p14:tracePt t="15806" x="8416925" y="6143625"/>
          <p14:tracePt t="15814" x="8448675" y="6154738"/>
          <p14:tracePt t="15821" x="8491538" y="6154738"/>
          <p14:tracePt t="15829" x="8524875" y="6154738"/>
          <p14:tracePt t="15836" x="8556625" y="6154738"/>
          <p14:tracePt t="15845" x="8567738" y="6165850"/>
          <p14:tracePt t="15851" x="8589963" y="6165850"/>
          <p14:tracePt t="15865" x="8621713" y="6165850"/>
          <p14:tracePt t="15880" x="8664575" y="6176963"/>
          <p14:tracePt t="15892" x="8697913" y="6176963"/>
          <p14:tracePt t="15896" x="8729663" y="6188075"/>
          <p14:tracePt t="15903" x="8763000" y="6188075"/>
          <p14:tracePt t="15914" x="8783638" y="6188075"/>
          <p14:tracePt t="15917" x="8828088" y="6188075"/>
          <p14:tracePt t="15929" x="8870950" y="6188075"/>
          <p14:tracePt t="15932" x="8924925" y="6188075"/>
          <p14:tracePt t="15944" x="8978900" y="6188075"/>
          <p14:tracePt t="15947" x="9001125" y="6188075"/>
          <p14:tracePt t="15956" x="9043988" y="6188075"/>
          <p14:tracePt t="15963" x="9097963" y="6188075"/>
          <p14:tracePt t="15971" x="9163050" y="6176963"/>
          <p14:tracePt t="15979" x="9185275" y="6176963"/>
          <p14:tracePt t="15985" x="9228138" y="6154738"/>
          <p14:tracePt t="15994" x="9259888" y="6154738"/>
          <p14:tracePt t="16000" x="9304338" y="6132513"/>
          <p14:tracePt t="16009" x="9367838" y="6122988"/>
          <p14:tracePt t="16015" x="9432925" y="6111875"/>
          <p14:tracePt t="16025" x="9498013" y="6089650"/>
          <p14:tracePt t="16039" x="9639300" y="6046788"/>
          <p14:tracePt t="16047" x="9693275" y="6024563"/>
          <p14:tracePt t="16054" x="9758363" y="5992813"/>
          <p14:tracePt t="16061" x="9812338" y="5981700"/>
          <p14:tracePt t="16068" x="9844088" y="5970588"/>
          <p14:tracePt t="16077" x="9888538" y="5959475"/>
          <p14:tracePt t="16083" x="9931400" y="5938838"/>
          <p14:tracePt t="16092" x="9952038" y="5927725"/>
          <p14:tracePt t="16098" x="9985375" y="5916613"/>
          <p14:tracePt t="16107" x="10006013" y="5905500"/>
          <p14:tracePt t="16122" x="10028238" y="5895975"/>
          <p14:tracePt t="16131" x="10039350" y="5895975"/>
          <p14:tracePt t="16138" x="10050463" y="5884863"/>
          <p14:tracePt t="16147" x="10071100" y="5862638"/>
          <p14:tracePt t="16151" x="10093325" y="5851525"/>
          <p14:tracePt t="16160" x="10104438" y="5840413"/>
          <p14:tracePt t="16165" x="10115550" y="5819775"/>
          <p14:tracePt t="16176" x="10136188" y="5797550"/>
          <p14:tracePt t="16180" x="10147300" y="5786438"/>
          <p14:tracePt t="16190" x="10169525" y="5776913"/>
          <p14:tracePt t="16196" x="10179050" y="5754688"/>
          <p14:tracePt t="16203" x="10190163" y="5743575"/>
          <p14:tracePt t="16213" x="10212388" y="5722938"/>
          <p14:tracePt t="16217" x="10234613" y="5700713"/>
          <p14:tracePt t="16228" x="10234613" y="5689600"/>
          <p14:tracePt t="16232" x="10255250" y="5657850"/>
          <p14:tracePt t="16245" x="10255250" y="5635625"/>
          <p14:tracePt t="16247" x="10288588" y="5603875"/>
          <p14:tracePt t="16257" x="10298113" y="5570538"/>
          <p14:tracePt t="16263" x="10320338" y="5538788"/>
          <p14:tracePt t="16271" x="10342563" y="5505450"/>
          <p14:tracePt t="16279" x="10353675" y="5484813"/>
          <p14:tracePt t="16286" x="10363200" y="5462588"/>
          <p14:tracePt t="16294" x="10374313" y="5451475"/>
          <p14:tracePt t="16300" x="10385425" y="5440363"/>
          <p14:tracePt t="16309" x="10385425" y="5430838"/>
          <p14:tracePt t="16315" x="10396538" y="5419725"/>
          <p14:tracePt t="16332" x="10407650" y="5408613"/>
          <p14:tracePt t="16338" x="10407650" y="5397500"/>
          <p14:tracePt t="16348" x="10417175" y="5386388"/>
          <p14:tracePt t="16353" x="10417175" y="5375275"/>
          <p14:tracePt t="16362" x="10428288" y="5365750"/>
          <p14:tracePt t="16368" x="10428288" y="5343525"/>
          <p14:tracePt t="16377" x="10428288" y="5332413"/>
          <p14:tracePt t="16382" x="10439400" y="5311775"/>
          <p14:tracePt t="16392" x="10450513" y="5289550"/>
          <p14:tracePt t="16398" x="10461625" y="5257800"/>
          <p14:tracePt t="16406" x="10471150" y="5235575"/>
          <p14:tracePt t="16414" x="10471150" y="5213350"/>
          <p14:tracePt t="16422" x="10471150" y="5192713"/>
          <p14:tracePt t="16432" x="10471150" y="5181600"/>
          <p14:tracePt t="16436" x="10482263" y="5159375"/>
          <p14:tracePt t="16446" x="10482263" y="5138738"/>
          <p14:tracePt t="16450" x="10493375" y="5138738"/>
          <p14:tracePt t="16460" x="10493375" y="5127625"/>
          <p14:tracePt t="16465" x="10493375" y="5116513"/>
          <p14:tracePt t="16476" x="10493375" y="5105400"/>
          <p14:tracePt t="16480" x="10493375" y="5094288"/>
          <p14:tracePt t="16490" x="10493375" y="5084763"/>
          <p14:tracePt t="16496" x="10504488" y="5084763"/>
          <p14:tracePt t="16503" x="10504488" y="5073650"/>
          <p14:tracePt t="16514" x="10504488" y="5062538"/>
          <p14:tracePt t="16517" x="10504488" y="5051425"/>
          <p14:tracePt t="16529" x="10504488" y="5040313"/>
          <p14:tracePt t="16533" x="10504488" y="5029200"/>
          <p14:tracePt t="16541" x="10504488" y="5008563"/>
          <p14:tracePt t="16547" x="10504488" y="4975225"/>
          <p14:tracePt t="16556" x="10504488" y="4965700"/>
          <p14:tracePt t="16563" x="10504488" y="4943475"/>
          <p14:tracePt t="16570" x="10515600" y="4932363"/>
          <p14:tracePt t="16579" x="10515600" y="4921250"/>
          <p14:tracePt t="16586" x="10515600" y="4900613"/>
          <p14:tracePt t="16600" x="10515600" y="4889500"/>
          <p14:tracePt t="16609" x="10526713" y="4878388"/>
          <p14:tracePt t="16614" x="10526713" y="4856163"/>
          <p14:tracePt t="16625" x="10526713" y="4835525"/>
          <p14:tracePt t="16633" x="10536238" y="4813300"/>
          <p14:tracePt t="16640" x="10536238" y="4781550"/>
          <p14:tracePt t="16648" x="10536238" y="4759325"/>
          <p14:tracePt t="16653" x="10536238" y="4727575"/>
          <p14:tracePt t="16662" x="10536238" y="4716463"/>
          <p14:tracePt t="16668" x="10536238" y="4683125"/>
          <p14:tracePt t="16679" x="10536238" y="4640263"/>
          <p14:tracePt t="16682" x="10536238" y="4597400"/>
          <p14:tracePt t="16691" x="10526713" y="4554538"/>
          <p14:tracePt t="16698" x="10515600" y="4521200"/>
          <p14:tracePt t="16706" x="10515600" y="4467225"/>
          <p14:tracePt t="16714" x="10504488" y="4413250"/>
          <p14:tracePt t="16721" x="10493375" y="4370388"/>
          <p14:tracePt t="16729" x="10482263" y="4316413"/>
          <p14:tracePt t="16735" x="10471150" y="4271963"/>
          <p14:tracePt t="16746" x="10471150" y="4229100"/>
          <p14:tracePt t="16750" x="10461625" y="4197350"/>
          <p14:tracePt t="16760" x="10450513" y="4164013"/>
          <p14:tracePt t="16765" x="10450513" y="4154488"/>
          <p14:tracePt t="16776" x="10428288" y="4121150"/>
          <p14:tracePt t="16788" x="10428288" y="4089400"/>
          <p14:tracePt t="16796" x="10417175" y="4067175"/>
          <p14:tracePt t="16803" x="10385425" y="4013200"/>
          <p14:tracePt t="16813" x="10385425" y="3990975"/>
          <p14:tracePt t="16832" x="10385425" y="3981450"/>
          <p14:tracePt t="16836" x="10374313" y="3970338"/>
          <p14:tracePt t="16846" x="10363200" y="3959225"/>
          <p14:tracePt t="16850" x="10353675" y="3948113"/>
          <p14:tracePt t="16856" x="10353675" y="3937000"/>
          <p14:tracePt t="16864" x="10342563" y="3916363"/>
          <p14:tracePt t="16870" x="10331450" y="3894138"/>
          <p14:tracePt t="16879" x="10320338" y="3883025"/>
          <p14:tracePt t="16885" x="10320338" y="3871913"/>
          <p14:tracePt t="16894" x="10309225" y="3862388"/>
          <p14:tracePt t="16900" x="10298113" y="3851275"/>
          <p14:tracePt t="16909" x="10288588" y="3806825"/>
          <p14:tracePt t="16915" x="10277475" y="3797300"/>
          <p14:tracePt t="16925" x="10255250" y="3763963"/>
          <p14:tracePt t="16933" x="10255250" y="3752850"/>
          <p14:tracePt t="16938" x="10244138" y="3732213"/>
          <p14:tracePt t="16947" x="10223500" y="3698875"/>
          <p14:tracePt t="16953" x="10201275" y="3656013"/>
          <p14:tracePt t="16961" x="10179050" y="3624263"/>
          <p14:tracePt t="16967" x="10158413" y="3590925"/>
          <p14:tracePt t="16979" x="10136188" y="3559175"/>
          <p14:tracePt t="16983" x="10125075" y="3548063"/>
          <p14:tracePt t="16992" x="10125075" y="3525838"/>
          <p14:tracePt t="16997" x="10115550" y="3505200"/>
          <p14:tracePt t="17006" x="10104438" y="3505200"/>
          <p14:tracePt t="17015" x="10093325" y="3494088"/>
          <p14:tracePt t="17023" x="10082213" y="3471863"/>
          <p14:tracePt t="17042" x="10071100" y="3451225"/>
          <p14:tracePt t="17050" x="10061575" y="3440113"/>
          <p14:tracePt t="17062" x="10061575" y="3429000"/>
          <p14:tracePt t="17077" x="10050463" y="3417888"/>
          <p14:tracePt t="17096" x="10050463" y="3406775"/>
          <p14:tracePt t="17103" x="10039350" y="3406775"/>
          <p14:tracePt t="17115" x="10039350" y="3397250"/>
          <p14:tracePt t="17359" x="0" y="0"/>
        </p14:tracePtLst>
        <p14:tracePtLst>
          <p14:tracePt t="26517" x="7172325" y="3482975"/>
          <p14:tracePt t="26522" x="7140575" y="3482975"/>
          <p14:tracePt t="26531" x="7118350" y="3482975"/>
          <p14:tracePt t="26538" x="7107238" y="3482975"/>
          <p14:tracePt t="26545" x="7064375" y="3482975"/>
          <p14:tracePt t="26561" x="7042150" y="3482975"/>
          <p14:tracePt t="26569" x="7021513" y="3494088"/>
          <p14:tracePt t="26584" x="7010400" y="3494088"/>
          <p14:tracePt t="26599" x="6999288" y="3494088"/>
          <p14:tracePt t="26613" x="6988175" y="3505200"/>
          <p14:tracePt t="26621" x="6977063" y="3516313"/>
          <p14:tracePt t="26628" x="6945313" y="3516313"/>
          <p14:tracePt t="26638" x="6911975" y="3548063"/>
          <p14:tracePt t="26643" x="6891338" y="3570288"/>
          <p14:tracePt t="26654" x="6848475" y="3590925"/>
          <p14:tracePt t="26657" x="6815138" y="3624263"/>
          <p14:tracePt t="26666" x="6783388" y="3633788"/>
          <p14:tracePt t="26672" x="6750050" y="3667125"/>
          <p14:tracePt t="26681" x="6729413" y="3698875"/>
          <p14:tracePt t="26689" x="6718300" y="3721100"/>
          <p14:tracePt t="26697" x="6707188" y="3721100"/>
          <p14:tracePt t="26706" x="6696075" y="3732213"/>
          <p14:tracePt t="26712" x="6696075" y="3743325"/>
          <p14:tracePt t="26720" x="6684963" y="3763963"/>
          <p14:tracePt t="26725" x="6684963" y="3775075"/>
          <p14:tracePt t="26734" x="6675438" y="3786188"/>
          <p14:tracePt t="26740" x="6664325" y="3797300"/>
          <p14:tracePt t="26749" x="6653213" y="3817938"/>
          <p14:tracePt t="26755" x="6642100" y="3840163"/>
          <p14:tracePt t="26763" x="6642100" y="3862388"/>
          <p14:tracePt t="26771" x="6642100" y="3871913"/>
          <p14:tracePt t="26778" x="6621463" y="3905250"/>
          <p14:tracePt t="26788" x="6599238" y="3937000"/>
          <p14:tracePt t="26793" x="6588125" y="3970338"/>
          <p14:tracePt t="26802" x="6577013" y="3981450"/>
          <p14:tracePt t="26808" x="6565900" y="4002088"/>
          <p14:tracePt t="26823" x="6556375" y="4035425"/>
          <p14:tracePt t="26832" x="6556375" y="4056063"/>
          <p14:tracePt t="26840" x="6545263" y="4089400"/>
          <p14:tracePt t="26845" x="6534150" y="4110038"/>
          <p14:tracePt t="26855" x="6534150" y="4143375"/>
          <p14:tracePt t="26861" x="6534150" y="4175125"/>
          <p14:tracePt t="26871" x="6534150" y="4217988"/>
          <p14:tracePt t="26875" x="6534150" y="4262438"/>
          <p14:tracePt t="26886" x="6534150" y="4294188"/>
          <p14:tracePt t="26890" x="6534150" y="4348163"/>
          <p14:tracePt t="26900" x="6556375" y="4391025"/>
          <p14:tracePt t="26905" x="6556375" y="4402138"/>
          <p14:tracePt t="26912" x="6565900" y="4446588"/>
          <p14:tracePt t="26922" x="6577013" y="4510088"/>
          <p14:tracePt t="26930" x="6588125" y="4564063"/>
          <p14:tracePt t="26942" x="6610350" y="4608513"/>
          <p14:tracePt t="26946" x="6621463" y="4662488"/>
          <p14:tracePt t="26952" x="6642100" y="4716463"/>
          <p14:tracePt t="26958" x="6664325" y="4770438"/>
          <p14:tracePt t="26967" x="6675438" y="4835525"/>
          <p14:tracePt t="26973" x="6696075" y="4867275"/>
          <p14:tracePt t="26981" x="6718300" y="4921250"/>
          <p14:tracePt t="26988" x="6738938" y="4975225"/>
          <p14:tracePt t="26996" x="6761163" y="5019675"/>
          <p14:tracePt t="27005" x="6783388" y="5051425"/>
          <p14:tracePt t="27011" x="6804025" y="5084763"/>
          <p14:tracePt t="27019" x="6804025" y="5094288"/>
          <p14:tracePt t="27027" x="6815138" y="5116513"/>
          <p14:tracePt t="27036" x="6826250" y="5127625"/>
          <p14:tracePt t="27050" x="6848475" y="5148263"/>
          <p14:tracePt t="27056" x="6858000" y="5159375"/>
          <p14:tracePt t="27064" x="6880225" y="5181600"/>
          <p14:tracePt t="27073" x="6891338" y="5181600"/>
          <p14:tracePt t="27078" x="6911975" y="5213350"/>
          <p14:tracePt t="27088" x="6934200" y="5235575"/>
          <p14:tracePt t="27093" x="6967538" y="5257800"/>
          <p14:tracePt t="27104" x="6988175" y="5278438"/>
          <p14:tracePt t="27108" x="7021513" y="5289550"/>
          <p14:tracePt t="27118" x="7053263" y="5311775"/>
          <p14:tracePt t="27122" x="7064375" y="5311775"/>
          <p14:tracePt t="27131" x="7096125" y="5332413"/>
          <p14:tracePt t="27140" x="7118350" y="5343525"/>
          <p14:tracePt t="27148" x="7150100" y="5354638"/>
          <p14:tracePt t="27158" x="7194550" y="5365750"/>
          <p14:tracePt t="27161" x="7226300" y="5365750"/>
          <p14:tracePt t="27169" x="7280275" y="5386388"/>
          <p14:tracePt t="27175" x="7334250" y="5386388"/>
          <p14:tracePt t="27184" x="7378700" y="5397500"/>
          <p14:tracePt t="27190" x="7421563" y="5397500"/>
          <p14:tracePt t="27199" x="7475538" y="5408613"/>
          <p14:tracePt t="27207" x="7529513" y="5419725"/>
          <p14:tracePt t="27213" x="7583488" y="5419725"/>
          <p14:tracePt t="27221" x="7626350" y="5419725"/>
          <p14:tracePt t="27228" x="7670800" y="5419725"/>
          <p14:tracePt t="27237" x="7691438" y="5430838"/>
          <p14:tracePt t="27252" x="7702550" y="5430838"/>
          <p14:tracePt t="27258" x="7713663" y="5430838"/>
          <p14:tracePt t="27266" x="7724775" y="5430838"/>
          <p14:tracePt t="27273" x="7734300" y="5430838"/>
          <p14:tracePt t="27288" x="7756525" y="5430838"/>
          <p14:tracePt t="27306" x="7778750" y="5419725"/>
          <p14:tracePt t="27321" x="7788275" y="5419725"/>
          <p14:tracePt t="27336" x="7810500" y="5397500"/>
          <p14:tracePt t="27344" x="7832725" y="5386388"/>
          <p14:tracePt t="27349" x="7843838" y="5375275"/>
          <p14:tracePt t="27356" x="7853363" y="5365750"/>
          <p14:tracePt t="27363" x="7864475" y="5354638"/>
          <p14:tracePt t="27372" x="7886700" y="5321300"/>
          <p14:tracePt t="27378" x="7897813" y="5300663"/>
          <p14:tracePt t="27387" x="7918450" y="5267325"/>
          <p14:tracePt t="27393" x="7940675" y="5246688"/>
          <p14:tracePt t="27405" x="7940675" y="5235575"/>
          <p14:tracePt t="27407" x="7962900" y="5202238"/>
          <p14:tracePt t="27418" x="7962900" y="5181600"/>
          <p14:tracePt t="27424" x="7983538" y="5159375"/>
          <p14:tracePt t="27435" x="7994650" y="5148263"/>
          <p14:tracePt t="27440" x="7994650" y="5138738"/>
          <p14:tracePt t="27445" x="7994650" y="5116513"/>
          <p14:tracePt t="27454" x="8005763" y="5105400"/>
          <p14:tracePt t="27461" x="8005763" y="5094288"/>
          <p14:tracePt t="27469" x="8016875" y="5073650"/>
          <p14:tracePt t="27485" x="8016875" y="5051425"/>
          <p14:tracePt t="27493" x="8037513" y="5029200"/>
          <p14:tracePt t="27503" x="8037513" y="4997450"/>
          <p14:tracePt t="27506" x="8037513" y="4975225"/>
          <p14:tracePt t="27513" x="8037513" y="4943475"/>
          <p14:tracePt t="27522" x="8048625" y="4911725"/>
          <p14:tracePt t="27528" x="8048625" y="4889500"/>
          <p14:tracePt t="27536" x="8048625" y="4867275"/>
          <p14:tracePt t="27543" x="8048625" y="4846638"/>
          <p14:tracePt t="27551" x="8048625" y="4813300"/>
          <p14:tracePt t="27557" x="8048625" y="4802188"/>
          <p14:tracePt t="27566" x="8048625" y="4770438"/>
          <p14:tracePt t="27573" x="8048625" y="4737100"/>
          <p14:tracePt t="27581" x="8048625" y="4705350"/>
          <p14:tracePt t="27589" x="8048625" y="4651375"/>
          <p14:tracePt t="27596" x="8048625" y="4619625"/>
          <p14:tracePt t="27606" x="8048625" y="4586288"/>
          <p14:tracePt t="27610" x="8048625" y="4554538"/>
          <p14:tracePt t="27619" x="8048625" y="4510088"/>
          <p14:tracePt t="27625" x="8048625" y="4478338"/>
          <p14:tracePt t="27634" x="8048625" y="4467225"/>
          <p14:tracePt t="27640" x="8048625" y="4435475"/>
          <p14:tracePt t="27649" x="8037513" y="4391025"/>
          <p14:tracePt t="27656" x="8026400" y="4359275"/>
          <p14:tracePt t="27663" x="8016875" y="4316413"/>
          <p14:tracePt t="27680" x="7994650" y="4251325"/>
          <p14:tracePt t="27687" x="7983538" y="4217988"/>
          <p14:tracePt t="27692" x="7972425" y="4186238"/>
          <p14:tracePt t="27705" x="7940675" y="4164013"/>
          <p14:tracePt t="27707" x="7940675" y="4143375"/>
          <p14:tracePt t="27716" x="7918450" y="4132263"/>
          <p14:tracePt t="27723" x="7918450" y="4121150"/>
          <p14:tracePt t="27730" x="7918450" y="4110038"/>
          <p14:tracePt t="27745" x="7907338" y="4098925"/>
          <p14:tracePt t="27754" x="7886700" y="4078288"/>
          <p14:tracePt t="27760" x="7853363" y="4035425"/>
          <p14:tracePt t="27772" x="7832725" y="4002088"/>
          <p14:tracePt t="27775" x="7810500" y="3981450"/>
          <p14:tracePt t="27789" x="7788275" y="3970338"/>
          <p14:tracePt t="27793" x="7767638" y="3948113"/>
          <p14:tracePt t="27799" x="7756525" y="3948113"/>
          <p14:tracePt t="27807" x="7734300" y="3925888"/>
          <p14:tracePt t="27814" x="7713663" y="3916363"/>
          <p14:tracePt t="27822" x="7691438" y="3905250"/>
          <p14:tracePt t="27828" x="7680325" y="3894138"/>
          <p14:tracePt t="27837" x="7680325" y="3883025"/>
          <p14:tracePt t="27842" x="7670800" y="3883025"/>
          <p14:tracePt t="27852" x="7659688" y="3883025"/>
          <p14:tracePt t="27873" x="7659688" y="3871913"/>
          <p14:tracePt t="27889" x="7648575" y="3871913"/>
          <p14:tracePt t="27906" x="7637463" y="3862388"/>
          <p14:tracePt t="27910" x="7626350" y="3862388"/>
          <p14:tracePt t="27922" x="7615238" y="3851275"/>
          <p14:tracePt t="27925" x="7605713" y="3840163"/>
          <p14:tracePt t="27934" x="7583488" y="3840163"/>
          <p14:tracePt t="27940" x="7561263" y="3829050"/>
          <p14:tracePt t="27951" x="7540625" y="3817938"/>
          <p14:tracePt t="27958" x="7529513" y="3817938"/>
          <p14:tracePt t="27963" x="7507288" y="3806825"/>
          <p14:tracePt t="27974" x="7496175" y="3797300"/>
          <p14:tracePt t="27978" x="7475538" y="3797300"/>
          <p14:tracePt t="27990" x="7464425" y="3786188"/>
          <p14:tracePt t="27992" x="7453313" y="3786188"/>
          <p14:tracePt t="28009" x="7432675" y="3775075"/>
          <p14:tracePt t="28025" x="7421563" y="3775075"/>
          <p14:tracePt t="28031" x="7410450" y="3775075"/>
          <p14:tracePt t="28042" x="7399338" y="3763963"/>
          <p14:tracePt t="28047" x="7388225" y="3752850"/>
          <p14:tracePt t="28054" x="7378700" y="3752850"/>
          <p14:tracePt t="28060" x="7367588" y="3752850"/>
          <p14:tracePt t="28075" x="7356475" y="3743325"/>
          <p14:tracePt t="28084" x="7345363" y="3743325"/>
          <p14:tracePt t="28099" x="7323138" y="3743325"/>
          <p14:tracePt t="28113" x="7313613" y="3743325"/>
          <p14:tracePt t="28127" x="7302500" y="3743325"/>
          <p14:tracePt t="28142" x="7291388" y="3743325"/>
          <p14:tracePt t="28157" x="7291388" y="3732213"/>
          <p14:tracePt t="28166" x="7280275" y="3732213"/>
          <p14:tracePt t="28182" x="7269163" y="3732213"/>
          <p14:tracePt t="28191" x="7259638" y="3732213"/>
          <p14:tracePt t="28209" x="7248525" y="3732213"/>
          <p14:tracePt t="28219" x="7237413" y="3732213"/>
          <p14:tracePt t="28242" x="7226300" y="3732213"/>
          <p14:tracePt t="28257" x="7226300" y="3721100"/>
          <p14:tracePt t="28263" x="7215188" y="3721100"/>
          <p14:tracePt t="28272" x="7194550" y="3721100"/>
          <p14:tracePt t="28289" x="7183438" y="3709988"/>
          <p14:tracePt t="28292" x="7172325" y="3709988"/>
          <p14:tracePt t="28306" x="7161213" y="3709988"/>
          <p14:tracePt t="28316" x="7150100" y="3709988"/>
          <p14:tracePt t="28330" x="7140575" y="3698875"/>
          <p14:tracePt t="28345" x="7129463" y="3698875"/>
          <p14:tracePt t="28369" x="7118350" y="3698875"/>
          <p14:tracePt t="28835"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62"/>
          <p:cNvSpPr txBox="1">
            <a:spLocks noGrp="1"/>
          </p:cNvSpPr>
          <p:nvPr>
            <p:ph type="title"/>
          </p:nvPr>
        </p:nvSpPr>
        <p:spPr>
          <a:xfrm>
            <a:off x="609600" y="274639"/>
            <a:ext cx="10972800" cy="1143000"/>
          </a:xfrm>
          <a:prstGeom prst="rect">
            <a:avLst/>
          </a:prstGeom>
          <a:noFill/>
          <a:ln>
            <a:noFill/>
          </a:ln>
        </p:spPr>
        <p:txBody>
          <a:bodyPr spcFirstLastPara="1" vert="horz" wrap="square" lIns="121900" tIns="60933" rIns="121900" bIns="60933" rtlCol="0" anchor="ctr" anchorCtr="0">
            <a:noAutofit/>
          </a:bodyPr>
          <a:lstStyle/>
          <a:p>
            <a:pPr algn="ctr">
              <a:spcBef>
                <a:spcPts val="0"/>
              </a:spcBef>
              <a:buClr>
                <a:srgbClr val="7F7F7F"/>
              </a:buClr>
              <a:buSzPts val="2400"/>
            </a:pPr>
            <a:r>
              <a:rPr lang="sv-SE" dirty="0">
                <a:solidFill>
                  <a:srgbClr val="1C4587"/>
                </a:solidFill>
              </a:rPr>
              <a:t>Scenarios </a:t>
            </a:r>
            <a:r>
              <a:rPr lang="sv-SE" dirty="0" err="1">
                <a:solidFill>
                  <a:srgbClr val="1C4587"/>
                </a:solidFill>
              </a:rPr>
              <a:t>with</a:t>
            </a:r>
            <a:r>
              <a:rPr lang="sv-SE" dirty="0">
                <a:solidFill>
                  <a:srgbClr val="1C4587"/>
                </a:solidFill>
              </a:rPr>
              <a:t> different </a:t>
            </a:r>
            <a:r>
              <a:rPr lang="sv-SE" dirty="0" err="1">
                <a:solidFill>
                  <a:srgbClr val="1C4587"/>
                </a:solidFill>
              </a:rPr>
              <a:t>traffic</a:t>
            </a:r>
            <a:r>
              <a:rPr lang="sv-SE" dirty="0">
                <a:solidFill>
                  <a:srgbClr val="1C4587"/>
                </a:solidFill>
              </a:rPr>
              <a:t> </a:t>
            </a:r>
            <a:r>
              <a:rPr lang="sv-SE" dirty="0" err="1">
                <a:solidFill>
                  <a:srgbClr val="1C4587"/>
                </a:solidFill>
              </a:rPr>
              <a:t>intensity</a:t>
            </a:r>
            <a:endParaRPr dirty="0">
              <a:solidFill>
                <a:srgbClr val="1C4587"/>
              </a:solidFill>
            </a:endParaRPr>
          </a:p>
        </p:txBody>
      </p:sp>
      <p:sp>
        <p:nvSpPr>
          <p:cNvPr id="317" name="Google Shape;317;p62"/>
          <p:cNvSpPr txBox="1">
            <a:spLocks noGrp="1"/>
          </p:cNvSpPr>
          <p:nvPr>
            <p:ph type="body" idx="1"/>
          </p:nvPr>
        </p:nvSpPr>
        <p:spPr>
          <a:xfrm>
            <a:off x="1344156" y="1709402"/>
            <a:ext cx="10293662" cy="4128092"/>
          </a:xfrm>
          <a:prstGeom prst="rect">
            <a:avLst/>
          </a:prstGeom>
          <a:noFill/>
          <a:ln>
            <a:noFill/>
          </a:ln>
        </p:spPr>
        <p:txBody>
          <a:bodyPr spcFirstLastPara="1" vert="horz" wrap="square" lIns="121900" tIns="60933" rIns="121900" bIns="60933" rtlCol="0" anchor="t" anchorCtr="0">
            <a:noAutofit/>
          </a:bodyPr>
          <a:lstStyle/>
          <a:p>
            <a:pPr marL="937672" lvl="1" indent="-461422">
              <a:lnSpc>
                <a:spcPct val="80000"/>
              </a:lnSpc>
              <a:spcBef>
                <a:spcPts val="0"/>
              </a:spcBef>
              <a:buClr>
                <a:srgbClr val="E36106"/>
              </a:buClr>
              <a:buSzPts val="1800"/>
              <a:buFont typeface="Wingdings" panose="05000000000000000000" pitchFamily="2" charset="2"/>
              <a:buChar char="ü"/>
            </a:pPr>
            <a:endParaRPr lang="sv-SE" sz="2000" dirty="0">
              <a:solidFill>
                <a:schemeClr val="dk1"/>
              </a:solidFill>
            </a:endParaRPr>
          </a:p>
        </p:txBody>
      </p:sp>
      <p:sp>
        <p:nvSpPr>
          <p:cNvPr id="318" name="Google Shape;318;p62"/>
          <p:cNvSpPr txBox="1">
            <a:spLocks noGrp="1"/>
          </p:cNvSpPr>
          <p:nvPr>
            <p:ph type="sldNum" idx="12"/>
          </p:nvPr>
        </p:nvSpPr>
        <p:spPr>
          <a:xfrm>
            <a:off x="679017" y="6565899"/>
            <a:ext cx="1003361" cy="286749"/>
          </a:xfrm>
          <a:prstGeom prst="rect">
            <a:avLst/>
          </a:prstGeom>
          <a:noFill/>
          <a:ln>
            <a:noFill/>
          </a:ln>
        </p:spPr>
        <p:txBody>
          <a:bodyPr spcFirstLastPara="1" vert="horz" wrap="square" lIns="121900" tIns="60933" rIns="121900" bIns="60933" rtlCol="0" anchor="ctr" anchorCtr="0">
            <a:noAutofit/>
          </a:bodyPr>
          <a:lstStyle/>
          <a:p>
            <a:pPr algn="l"/>
            <a:fld id="{00000000-1234-1234-1234-123412341234}" type="slidenum">
              <a:rPr lang="sv-SE"/>
              <a:pPr algn="l"/>
              <a:t>12</a:t>
            </a:fld>
            <a:endParaRPr/>
          </a:p>
        </p:txBody>
      </p:sp>
      <p:pic>
        <p:nvPicPr>
          <p:cNvPr id="6" name="Bildobjekt 5">
            <a:extLst>
              <a:ext uri="{FF2B5EF4-FFF2-40B4-BE49-F238E27FC236}">
                <a16:creationId xmlns:a16="http://schemas.microsoft.com/office/drawing/2014/main" id="{5B4979B1-21F6-4D01-A2BF-FB38349A13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81233"/>
            <a:ext cx="12192000" cy="871415"/>
          </a:xfrm>
          <a:prstGeom prst="rect">
            <a:avLst/>
          </a:prstGeom>
        </p:spPr>
      </p:pic>
      <p:pic>
        <p:nvPicPr>
          <p:cNvPr id="13" name="Bildobjekt 12">
            <a:extLst>
              <a:ext uri="{FF2B5EF4-FFF2-40B4-BE49-F238E27FC236}">
                <a16:creationId xmlns:a16="http://schemas.microsoft.com/office/drawing/2014/main" id="{4E5E645D-B119-4997-8B7C-E7C75C31DC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179" y="2856052"/>
            <a:ext cx="6695194" cy="2848033"/>
          </a:xfrm>
          <a:prstGeom prst="rect">
            <a:avLst/>
          </a:prstGeom>
        </p:spPr>
      </p:pic>
      <p:pic>
        <p:nvPicPr>
          <p:cNvPr id="18" name="Bildobjekt 17" descr="En bild som visar text&#10;&#10;Automatiskt genererad beskrivning">
            <a:extLst>
              <a:ext uri="{FF2B5EF4-FFF2-40B4-BE49-F238E27FC236}">
                <a16:creationId xmlns:a16="http://schemas.microsoft.com/office/drawing/2014/main" id="{A395421E-3ABA-46B7-A5A2-BC072C7D0F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630237" cy="593678"/>
          </a:xfrm>
          <a:prstGeom prst="rect">
            <a:avLst/>
          </a:prstGeom>
        </p:spPr>
      </p:pic>
      <p:sp>
        <p:nvSpPr>
          <p:cNvPr id="19" name="Google Shape;317;p62">
            <a:extLst>
              <a:ext uri="{FF2B5EF4-FFF2-40B4-BE49-F238E27FC236}">
                <a16:creationId xmlns:a16="http://schemas.microsoft.com/office/drawing/2014/main" id="{AAF62806-BD9F-4BFA-BE55-A9BFEF2D0F37}"/>
              </a:ext>
            </a:extLst>
          </p:cNvPr>
          <p:cNvSpPr txBox="1">
            <a:spLocks/>
          </p:cNvSpPr>
          <p:nvPr/>
        </p:nvSpPr>
        <p:spPr>
          <a:xfrm>
            <a:off x="949169" y="1178345"/>
            <a:ext cx="10293662" cy="4128092"/>
          </a:xfrm>
          <a:prstGeom prst="rect">
            <a:avLst/>
          </a:prstGeom>
          <a:noFill/>
          <a:ln>
            <a:noFill/>
          </a:ln>
        </p:spPr>
        <p:txBody>
          <a:bodyPr spcFirstLastPara="1" vert="horz" wrap="square" lIns="121900" tIns="60933" rIns="121900" bIns="60933"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33450" lvl="2" indent="0">
              <a:lnSpc>
                <a:spcPct val="80000"/>
              </a:lnSpc>
              <a:spcBef>
                <a:spcPts val="0"/>
              </a:spcBef>
              <a:buClr>
                <a:srgbClr val="E36106"/>
              </a:buClr>
              <a:buSzPts val="1800"/>
              <a:buFont typeface="Arial" panose="020B0604020202020204" pitchFamily="34" charset="0"/>
              <a:buNone/>
            </a:pPr>
            <a:r>
              <a:rPr lang="sv-SE" dirty="0">
                <a:solidFill>
                  <a:schemeClr val="dk1"/>
                </a:solidFill>
              </a:rPr>
              <a:t>			      </a:t>
            </a:r>
            <a:r>
              <a:rPr lang="sv-SE" b="1" dirty="0" err="1">
                <a:solidFill>
                  <a:schemeClr val="dk1"/>
                </a:solidFill>
              </a:rPr>
              <a:t>Spacing</a:t>
            </a:r>
            <a:r>
              <a:rPr lang="sv-SE" b="1" dirty="0">
                <a:solidFill>
                  <a:schemeClr val="dk1"/>
                </a:solidFill>
              </a:rPr>
              <a:t> deviation</a:t>
            </a:r>
          </a:p>
          <a:p>
            <a:pPr marL="933450" lvl="2" indent="0">
              <a:lnSpc>
                <a:spcPct val="80000"/>
              </a:lnSpc>
              <a:spcBef>
                <a:spcPts val="0"/>
              </a:spcBef>
              <a:buClr>
                <a:srgbClr val="E36106"/>
              </a:buClr>
              <a:buSzPts val="1800"/>
              <a:buFont typeface="Arial" panose="020B0604020202020204" pitchFamily="34" charset="0"/>
              <a:buNone/>
            </a:pPr>
            <a:endParaRPr lang="sv-SE" b="1" dirty="0">
              <a:solidFill>
                <a:schemeClr val="dk1"/>
              </a:solidFill>
            </a:endParaRPr>
          </a:p>
        </p:txBody>
      </p:sp>
      <p:sp>
        <p:nvSpPr>
          <p:cNvPr id="20" name="textruta 19">
            <a:extLst>
              <a:ext uri="{FF2B5EF4-FFF2-40B4-BE49-F238E27FC236}">
                <a16:creationId xmlns:a16="http://schemas.microsoft.com/office/drawing/2014/main" id="{56B83F3C-A0CE-49BB-9149-CA7081B30030}"/>
              </a:ext>
            </a:extLst>
          </p:cNvPr>
          <p:cNvSpPr txBox="1"/>
          <p:nvPr/>
        </p:nvSpPr>
        <p:spPr>
          <a:xfrm>
            <a:off x="1840496" y="2486720"/>
            <a:ext cx="2272353" cy="369332"/>
          </a:xfrm>
          <a:prstGeom prst="rect">
            <a:avLst/>
          </a:prstGeom>
          <a:noFill/>
        </p:spPr>
        <p:txBody>
          <a:bodyPr wrap="square" rtlCol="0">
            <a:spAutoFit/>
          </a:bodyPr>
          <a:lstStyle/>
          <a:p>
            <a:r>
              <a:rPr lang="sv-SE" dirty="0" err="1"/>
              <a:t>High-traffic</a:t>
            </a:r>
            <a:r>
              <a:rPr lang="sv-SE" dirty="0"/>
              <a:t> </a:t>
            </a:r>
            <a:r>
              <a:rPr lang="sv-SE" dirty="0" err="1"/>
              <a:t>hour</a:t>
            </a:r>
            <a:endParaRPr lang="sv-SE" dirty="0"/>
          </a:p>
        </p:txBody>
      </p:sp>
      <p:sp>
        <p:nvSpPr>
          <p:cNvPr id="21" name="textruta 20">
            <a:extLst>
              <a:ext uri="{FF2B5EF4-FFF2-40B4-BE49-F238E27FC236}">
                <a16:creationId xmlns:a16="http://schemas.microsoft.com/office/drawing/2014/main" id="{9406BF33-D30A-4827-8210-66082FAF29A5}"/>
              </a:ext>
            </a:extLst>
          </p:cNvPr>
          <p:cNvSpPr txBox="1"/>
          <p:nvPr/>
        </p:nvSpPr>
        <p:spPr>
          <a:xfrm>
            <a:off x="5290020" y="2486720"/>
            <a:ext cx="2272353" cy="369332"/>
          </a:xfrm>
          <a:prstGeom prst="rect">
            <a:avLst/>
          </a:prstGeom>
          <a:noFill/>
        </p:spPr>
        <p:txBody>
          <a:bodyPr wrap="square" rtlCol="0">
            <a:spAutoFit/>
          </a:bodyPr>
          <a:lstStyle/>
          <a:p>
            <a:r>
              <a:rPr lang="sv-SE" dirty="0" err="1"/>
              <a:t>Low-traffic</a:t>
            </a:r>
            <a:r>
              <a:rPr lang="sv-SE" dirty="0"/>
              <a:t> </a:t>
            </a:r>
            <a:r>
              <a:rPr lang="sv-SE" dirty="0" err="1"/>
              <a:t>hour</a:t>
            </a:r>
            <a:endParaRPr lang="sv-SE" dirty="0"/>
          </a:p>
        </p:txBody>
      </p:sp>
      <p:grpSp>
        <p:nvGrpSpPr>
          <p:cNvPr id="8" name="Grupp 7">
            <a:extLst>
              <a:ext uri="{FF2B5EF4-FFF2-40B4-BE49-F238E27FC236}">
                <a16:creationId xmlns:a16="http://schemas.microsoft.com/office/drawing/2014/main" id="{1B0F6105-D8F6-49D9-A725-FAE7422D144D}"/>
              </a:ext>
            </a:extLst>
          </p:cNvPr>
          <p:cNvGrpSpPr>
            <a:grpSpLocks noChangeAspect="1"/>
          </p:cNvGrpSpPr>
          <p:nvPr/>
        </p:nvGrpSpPr>
        <p:grpSpPr>
          <a:xfrm>
            <a:off x="7644363" y="3412402"/>
            <a:ext cx="3857898" cy="1534646"/>
            <a:chOff x="0" y="119752"/>
            <a:chExt cx="12192000" cy="4849895"/>
          </a:xfrm>
        </p:grpSpPr>
        <p:pic>
          <p:nvPicPr>
            <p:cNvPr id="3" name="Bildobjekt 2" descr="En bild som visar bord&#10;&#10;Automatiskt genererad beskrivning">
              <a:extLst>
                <a:ext uri="{FF2B5EF4-FFF2-40B4-BE49-F238E27FC236}">
                  <a16:creationId xmlns:a16="http://schemas.microsoft.com/office/drawing/2014/main" id="{748741BD-70BD-43E5-ADC6-BFFC98ABBA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888352"/>
              <a:ext cx="12192000" cy="3081295"/>
            </a:xfrm>
            <a:prstGeom prst="rect">
              <a:avLst/>
            </a:prstGeom>
          </p:spPr>
        </p:pic>
        <p:pic>
          <p:nvPicPr>
            <p:cNvPr id="5" name="Bildobjekt 4" descr="En bild som visar bord&#10;&#10;Automatiskt genererad beskrivning">
              <a:extLst>
                <a:ext uri="{FF2B5EF4-FFF2-40B4-BE49-F238E27FC236}">
                  <a16:creationId xmlns:a16="http://schemas.microsoft.com/office/drawing/2014/main" id="{6B395E48-AEB0-4D78-AF8E-AA71187050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19752"/>
              <a:ext cx="12192000" cy="1801505"/>
            </a:xfrm>
            <a:prstGeom prst="rect">
              <a:avLst/>
            </a:prstGeom>
          </p:spPr>
        </p:pic>
      </p:grpSp>
      <p:pic>
        <p:nvPicPr>
          <p:cNvPr id="22" name="Google Shape;310;p61">
            <a:extLst>
              <a:ext uri="{FF2B5EF4-FFF2-40B4-BE49-F238E27FC236}">
                <a16:creationId xmlns:a16="http://schemas.microsoft.com/office/drawing/2014/main" id="{50A1D2AF-544A-498A-BAA3-F0478D770830}"/>
              </a:ext>
            </a:extLst>
          </p:cNvPr>
          <p:cNvPicPr preferRelativeResize="0">
            <a:picLocks noChangeAspect="1"/>
          </p:cNvPicPr>
          <p:nvPr/>
        </p:nvPicPr>
        <p:blipFill>
          <a:blip r:embed="rId10">
            <a:alphaModFix/>
          </a:blip>
          <a:stretch>
            <a:fillRect/>
          </a:stretch>
        </p:blipFill>
        <p:spPr>
          <a:xfrm>
            <a:off x="11263585" y="86610"/>
            <a:ext cx="812892" cy="376058"/>
          </a:xfrm>
          <a:prstGeom prst="rect">
            <a:avLst/>
          </a:prstGeom>
          <a:noFill/>
          <a:ln>
            <a:noFill/>
          </a:ln>
        </p:spPr>
      </p:pic>
      <p:pic>
        <p:nvPicPr>
          <p:cNvPr id="12" name="Ljud 11">
            <a:hlinkClick r:id="" action="ppaction://media"/>
            <a:extLst>
              <a:ext uri="{FF2B5EF4-FFF2-40B4-BE49-F238E27FC236}">
                <a16:creationId xmlns:a16="http://schemas.microsoft.com/office/drawing/2014/main" id="{DF36C9DE-4D30-49AC-84A9-2ACBBFF487E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
        <p:nvSpPr>
          <p:cNvPr id="23" name="textruta 22">
            <a:extLst>
              <a:ext uri="{FF2B5EF4-FFF2-40B4-BE49-F238E27FC236}">
                <a16:creationId xmlns:a16="http://schemas.microsoft.com/office/drawing/2014/main" id="{764E6C68-398B-47E1-B774-54FE59B8E9B4}"/>
              </a:ext>
            </a:extLst>
          </p:cNvPr>
          <p:cNvSpPr txBox="1"/>
          <p:nvPr/>
        </p:nvSpPr>
        <p:spPr>
          <a:xfrm>
            <a:off x="11529867" y="421741"/>
            <a:ext cx="446233" cy="369332"/>
          </a:xfrm>
          <a:prstGeom prst="rect">
            <a:avLst/>
          </a:prstGeom>
          <a:noFill/>
        </p:spPr>
        <p:txBody>
          <a:bodyPr wrap="square" rtlCol="0">
            <a:spAutoFit/>
          </a:bodyPr>
          <a:lstStyle/>
          <a:p>
            <a:r>
              <a:rPr lang="sv-SE" dirty="0"/>
              <a:t>11</a:t>
            </a:r>
          </a:p>
        </p:txBody>
      </p:sp>
    </p:spTree>
    <p:extLst>
      <p:ext uri="{BB962C8B-B14F-4D97-AF65-F5344CB8AC3E}">
        <p14:creationId xmlns:p14="http://schemas.microsoft.com/office/powerpoint/2010/main" val="3415181877"/>
      </p:ext>
    </p:extLst>
  </p:cSld>
  <p:clrMapOvr>
    <a:masterClrMapping/>
  </p:clrMapOvr>
  <mc:AlternateContent xmlns:mc="http://schemas.openxmlformats.org/markup-compatibility/2006" xmlns:p14="http://schemas.microsoft.com/office/powerpoint/2010/main">
    <mc:Choice Requires="p14">
      <p:transition p14:dur="0" advTm="26759"/>
    </mc:Choice>
    <mc:Fallback xmlns="">
      <p:transition advTm="26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12369" x="9650413" y="4110038"/>
          <p14:tracePt t="12401" x="9639300" y="4110038"/>
          <p14:tracePt t="12424" x="9628188" y="4110038"/>
          <p14:tracePt t="12430" x="9617075" y="4121150"/>
          <p14:tracePt t="12437" x="9605963" y="4121150"/>
          <p14:tracePt t="12446" x="9596438" y="4132263"/>
          <p14:tracePt t="12452" x="9585325" y="4132263"/>
          <p14:tracePt t="12461" x="9574213" y="4132263"/>
          <p14:tracePt t="12482" x="9563100" y="4132263"/>
          <p14:tracePt t="12491" x="9563100" y="4143375"/>
          <p14:tracePt t="12507" x="9551988" y="4143375"/>
          <p14:tracePt t="12523" x="9540875" y="4154488"/>
          <p14:tracePt t="12544" x="9531350" y="4154488"/>
          <p14:tracePt t="12560" x="9520238" y="4154488"/>
          <p14:tracePt t="12564" x="9509125" y="4154488"/>
          <p14:tracePt t="12580" x="9498013" y="4164013"/>
          <p14:tracePt t="12602" x="9486900" y="4164013"/>
          <p14:tracePt t="12613" x="9477375" y="4164013"/>
          <p14:tracePt t="12619" x="9466263" y="4175125"/>
          <p14:tracePt t="12630" x="9455150" y="4175125"/>
          <p14:tracePt t="12635" x="9444038" y="4186238"/>
          <p14:tracePt t="12645" x="9432925" y="4186238"/>
          <p14:tracePt t="12655" x="9421813" y="4186238"/>
          <p14:tracePt t="12663" x="9421813" y="4197350"/>
          <p14:tracePt t="12672" x="9412288" y="4197350"/>
          <p14:tracePt t="12683" x="9412288" y="4208463"/>
          <p14:tracePt t="12684" x="9401175" y="4208463"/>
          <p14:tracePt t="12700" x="9390063" y="4208463"/>
          <p14:tracePt t="12708" x="9378950" y="4217988"/>
          <p14:tracePt t="12714" x="9367838" y="4217988"/>
          <p14:tracePt t="12730" x="9358313" y="4229100"/>
          <p14:tracePt t="12752" x="9347200" y="4229100"/>
          <p14:tracePt t="12761" x="9347200" y="4240213"/>
          <p14:tracePt t="12776" x="9336088" y="4240213"/>
          <p14:tracePt t="12807" x="9336088" y="4251325"/>
          <p14:tracePt t="12816" x="9324975" y="4251325"/>
          <p14:tracePt t="12833" x="9324975" y="4262438"/>
          <p14:tracePt t="12844" x="9313863" y="4262438"/>
          <p14:tracePt t="12861" x="9313863" y="4271963"/>
          <p14:tracePt t="12865" x="9304338" y="4283075"/>
          <p14:tracePt t="12887" x="9304338" y="4294188"/>
          <p14:tracePt t="12898" x="9304338" y="4305300"/>
          <p14:tracePt t="12972" x="9304338" y="4316413"/>
          <p14:tracePt t="12987" x="9313863" y="4327525"/>
          <p14:tracePt t="13002" x="9347200" y="4348163"/>
          <p14:tracePt t="13008" x="9432925" y="4402138"/>
          <p14:tracePt t="13016" x="9444038" y="4424363"/>
          <p14:tracePt t="13022" x="9486900" y="4446588"/>
          <p14:tracePt t="13029" x="9520238" y="4478338"/>
          <p14:tracePt t="13040" x="9563100" y="4489450"/>
          <p14:tracePt t="13048" x="9585325" y="4500563"/>
          <p14:tracePt t="13053" x="9617075" y="4510088"/>
          <p14:tracePt t="13064" x="9650413" y="4521200"/>
          <p14:tracePt t="13067" x="9671050" y="4521200"/>
          <p14:tracePt t="13076" x="9693275" y="4532313"/>
          <p14:tracePt t="13082" x="9713913" y="4532313"/>
          <p14:tracePt t="13091" x="9736138" y="4532313"/>
          <p14:tracePt t="13098" x="9747250" y="4532313"/>
          <p14:tracePt t="13107" x="9769475" y="4543425"/>
          <p14:tracePt t="13118" x="9790113" y="4554538"/>
          <p14:tracePt t="13121" x="9812338" y="4554538"/>
          <p14:tracePt t="13134" x="9832975" y="4554538"/>
          <p14:tracePt t="13145" x="9844088" y="4564063"/>
          <p14:tracePt t="13150" x="9855200" y="4564063"/>
          <p14:tracePt t="13160" x="9866313" y="4564063"/>
          <p14:tracePt t="13165" x="9877425" y="4564063"/>
          <p14:tracePt t="13187" x="9888538" y="4564063"/>
          <p14:tracePt t="13205" x="9898063" y="4564063"/>
          <p14:tracePt t="13215" x="9909175" y="4564063"/>
          <p14:tracePt t="13220" x="9920288" y="4564063"/>
          <p14:tracePt t="13234" x="9942513" y="4564063"/>
          <p14:tracePt t="13248" x="9952038" y="4564063"/>
          <p14:tracePt t="13255" x="9963150" y="4564063"/>
          <p14:tracePt t="13265" x="9974263" y="4564063"/>
          <p14:tracePt t="13270" x="9985375" y="4575175"/>
          <p14:tracePt t="13279" x="10006013" y="4575175"/>
          <p14:tracePt t="13284" x="10050463" y="4586288"/>
          <p14:tracePt t="13294" x="10061575" y="4586288"/>
          <p14:tracePt t="13299" x="10082213" y="4597400"/>
          <p14:tracePt t="13308" x="10115550" y="4597400"/>
          <p14:tracePt t="13315" x="10147300" y="4608513"/>
          <p14:tracePt t="13322" x="10179050" y="4608513"/>
          <p14:tracePt t="13331" x="10223500" y="4608513"/>
          <p14:tracePt t="13337" x="10234613" y="4608513"/>
          <p14:tracePt t="13347" x="10266363" y="4608513"/>
          <p14:tracePt t="13352" x="10309225" y="4608513"/>
          <p14:tracePt t="13364" x="10342563" y="4608513"/>
          <p14:tracePt t="13366" x="10385425" y="4608513"/>
          <p14:tracePt t="13376" x="10417175" y="4608513"/>
          <p14:tracePt t="13382" x="10471150" y="4608513"/>
          <p14:tracePt t="13391" x="10515600" y="4608513"/>
          <p14:tracePt t="13399" x="10558463" y="4608513"/>
          <p14:tracePt t="13407" x="10580688" y="4608513"/>
          <p14:tracePt t="13416" x="10612438" y="4608513"/>
          <p14:tracePt t="13423" x="10645775" y="4608513"/>
          <p14:tracePt t="13433" x="10666413" y="4608513"/>
          <p14:tracePt t="13435" x="10677525" y="4608513"/>
          <p14:tracePt t="13447" x="10688638" y="4608513"/>
          <p14:tracePt t="13451" x="10699750" y="4608513"/>
          <p14:tracePt t="13461" x="10709275" y="4608513"/>
          <p14:tracePt t="13466" x="10720388" y="4608513"/>
          <p14:tracePt t="13472" x="10742613" y="4608513"/>
          <p14:tracePt t="13481" x="10753725" y="4608513"/>
          <p14:tracePt t="13488" x="10763250" y="4608513"/>
          <p14:tracePt t="13504" x="10774363" y="4608513"/>
          <p14:tracePt t="13530" x="10785475" y="4597400"/>
          <p14:tracePt t="13545" x="10818813" y="4597400"/>
          <p14:tracePt t="13550" x="10839450" y="4586288"/>
          <p14:tracePt t="13555" x="10872788" y="4575175"/>
          <p14:tracePt t="13563" x="10893425" y="4575175"/>
          <p14:tracePt t="13575" x="10915650" y="4575175"/>
          <p14:tracePt t="13579" x="10958513" y="4564063"/>
          <p14:tracePt t="13586" x="10980738" y="4554538"/>
          <p14:tracePt t="13594" x="10991850" y="4554538"/>
          <p14:tracePt t="13599" x="11012488" y="4554538"/>
          <p14:tracePt t="13608" x="11012488" y="4543425"/>
          <p14:tracePt t="13615" x="11023600" y="4543425"/>
          <p14:tracePt t="13637" x="11034713" y="4532313"/>
          <p14:tracePt t="13652" x="11045825" y="4532313"/>
          <p14:tracePt t="13662" x="11055350" y="4521200"/>
          <p14:tracePt t="13669" x="11066463" y="4510088"/>
          <p14:tracePt t="13679" x="11077575" y="4510088"/>
          <p14:tracePt t="13683" x="11088688" y="4500563"/>
          <p14:tracePt t="13691" x="11099800" y="4489450"/>
          <p14:tracePt t="13699" x="11099800" y="4478338"/>
          <p14:tracePt t="13704" x="11110913" y="4456113"/>
          <p14:tracePt t="13719" x="11120438" y="4446588"/>
          <p14:tracePt t="13729" x="11131550" y="4424363"/>
          <p14:tracePt t="13735" x="11131550" y="4413250"/>
          <p14:tracePt t="13744" x="11131550" y="4402138"/>
          <p14:tracePt t="13750" x="11142663" y="4391025"/>
          <p14:tracePt t="13758" x="11142663" y="4381500"/>
          <p14:tracePt t="13766" x="11153775" y="4370388"/>
          <p14:tracePt t="13772" x="11153775" y="4359275"/>
          <p14:tracePt t="13781" x="11153775" y="4348163"/>
          <p14:tracePt t="13787" x="11153775" y="4337050"/>
          <p14:tracePt t="13798" x="11153775" y="4316413"/>
          <p14:tracePt t="13801" x="11153775" y="4294188"/>
          <p14:tracePt t="13819" x="11153775" y="4271963"/>
          <p14:tracePt t="13835" x="11153775" y="4251325"/>
          <p14:tracePt t="13849" x="11153775" y="4240213"/>
          <p14:tracePt t="13869" x="11153775" y="4229100"/>
          <p14:tracePt t="13893" x="11142663" y="4229100"/>
          <p14:tracePt t="13900" x="11131550" y="4217988"/>
          <p14:tracePt t="13908" x="11120438" y="4217988"/>
          <p14:tracePt t="13916" x="11110913" y="4217988"/>
          <p14:tracePt t="13922" x="11099800" y="4208463"/>
          <p14:tracePt t="13938" x="11088688" y="4197350"/>
          <p14:tracePt t="13949" x="11077575" y="4197350"/>
          <p14:tracePt t="13952" x="11066463" y="4197350"/>
          <p14:tracePt t="13963" x="11055350" y="4197350"/>
          <p14:tracePt t="13969" x="11055350" y="4186238"/>
          <p14:tracePt t="13979" x="11045825" y="4186238"/>
          <p14:tracePt t="13984" x="11034713" y="4186238"/>
          <p14:tracePt t="14201" x="0" y="0"/>
        </p14:tracePtLst>
        <p14:tracePtLst>
          <p14:tracePt t="14664" x="7540625" y="3136900"/>
          <p14:tracePt t="14687" x="7518400" y="3125788"/>
          <p14:tracePt t="14694" x="7453313" y="3114675"/>
          <p14:tracePt t="14702" x="7378700" y="3094038"/>
          <p14:tracePt t="14711" x="7302500" y="3082925"/>
          <p14:tracePt t="14716" x="7204075" y="3071813"/>
          <p14:tracePt t="14726" x="7129463" y="3060700"/>
          <p14:tracePt t="14733" x="7010400" y="3051175"/>
          <p14:tracePt t="14741" x="6848475" y="3040063"/>
          <p14:tracePt t="14750" x="6750050" y="3028950"/>
          <p14:tracePt t="14755" x="6556375" y="3028950"/>
          <p14:tracePt t="14763" x="6392863" y="3028950"/>
          <p14:tracePt t="14770" x="6307138" y="3028950"/>
          <p14:tracePt t="14780" x="6219825" y="3028950"/>
          <p14:tracePt t="14784" x="6091238" y="3028950"/>
          <p14:tracePt t="14793" x="5972175" y="3017838"/>
          <p14:tracePt t="14800" x="5754688" y="3006725"/>
          <p14:tracePt t="14816" x="5700713" y="3006725"/>
          <p14:tracePt t="14821" x="5516563" y="2995613"/>
          <p14:tracePt t="14831" x="5203825" y="2952750"/>
          <p14:tracePt t="14837" x="5095875" y="2941638"/>
          <p14:tracePt t="14849" x="4987925" y="2921000"/>
          <p14:tracePt t="14852" x="4900613" y="2921000"/>
          <p14:tracePt t="14864" x="4759325" y="2909888"/>
          <p14:tracePt t="14867" x="4727575" y="2909888"/>
          <p14:tracePt t="14879" x="4651375" y="2909888"/>
          <p14:tracePt t="14890" x="4500563" y="2898775"/>
          <p14:tracePt t="14900" x="4403725" y="2898775"/>
          <p14:tracePt t="14904" x="4327525" y="2898775"/>
          <p14:tracePt t="14921" x="4165600" y="2887663"/>
          <p14:tracePt t="14928" x="4035425" y="2887663"/>
          <p14:tracePt t="14934" x="3883025" y="2876550"/>
          <p14:tracePt t="14943" x="3721100" y="2855913"/>
          <p14:tracePt t="14958" x="3635375" y="2855913"/>
          <p14:tracePt t="14966" x="3527425" y="2844800"/>
          <p14:tracePt t="14972" x="3170238" y="2822575"/>
          <p14:tracePt t="14984" x="3082925" y="2822575"/>
          <p14:tracePt t="14986" x="3028950" y="2822575"/>
          <p14:tracePt t="14996" x="2952750" y="2822575"/>
          <p14:tracePt t="15001" x="2887663" y="2822575"/>
          <p14:tracePt t="15011" x="2824163" y="2822575"/>
          <p14:tracePt t="15017" x="2770188" y="2822575"/>
          <p14:tracePt t="15026" x="2705100" y="2833688"/>
          <p14:tracePt t="15033" x="2671763" y="2844800"/>
          <p14:tracePt t="15041" x="2617788" y="2855913"/>
          <p14:tracePt t="15051" x="2563813" y="2876550"/>
          <p14:tracePt t="15054" x="2487613" y="2887663"/>
          <p14:tracePt t="15063" x="2422525" y="2887663"/>
          <p14:tracePt t="15070" x="2347913" y="2909888"/>
          <p14:tracePt t="15082" x="2282825" y="2909888"/>
          <p14:tracePt t="15084" x="2206625" y="2932113"/>
          <p14:tracePt t="15093" x="2109788" y="2932113"/>
          <p14:tracePt t="15100" x="2076450" y="2941638"/>
          <p14:tracePt t="15108" x="2012950" y="2952750"/>
          <p14:tracePt t="15117" x="1936750" y="2963863"/>
          <p14:tracePt t="15122" x="1860550" y="2974975"/>
          <p14:tracePt t="15131" x="1784350" y="2995613"/>
          <p14:tracePt t="15137" x="1730375" y="3006725"/>
          <p14:tracePt t="15149" x="1709738" y="3017838"/>
          <p14:tracePt t="15151" x="1655763" y="3017838"/>
          <p14:tracePt t="15161" x="1611313" y="3040063"/>
          <p14:tracePt t="15167" x="1579563" y="3051175"/>
          <p14:tracePt t="15176" x="1557338" y="3060700"/>
          <p14:tracePt t="15183" x="1525588" y="3082925"/>
          <p14:tracePt t="15190" x="1503363" y="3094038"/>
          <p14:tracePt t="15200" x="1482725" y="3114675"/>
          <p14:tracePt t="15204" x="1460500" y="3136900"/>
          <p14:tracePt t="15213" x="1428750" y="3168650"/>
          <p14:tracePt t="15220" x="1406525" y="3213100"/>
          <p14:tracePt t="15228" x="1384300" y="3244850"/>
          <p14:tracePt t="15234" x="1373188" y="3267075"/>
          <p14:tracePt t="15243" x="1341438" y="3298825"/>
          <p14:tracePt t="15249" x="1309688" y="3363913"/>
          <p14:tracePt t="15258" x="1298575" y="3397250"/>
          <p14:tracePt t="15266" x="1287463" y="3440113"/>
          <p14:tracePt t="15272" x="1265238" y="3482975"/>
          <p14:tracePt t="15283" x="1265238" y="3505200"/>
          <p14:tracePt t="15287" x="1265238" y="3516313"/>
          <p14:tracePt t="15297" x="1265238" y="3548063"/>
          <p14:tracePt t="15301" x="1254125" y="3579813"/>
          <p14:tracePt t="15311" x="1254125" y="3602038"/>
          <p14:tracePt t="15317" x="1254125" y="3633788"/>
          <p14:tracePt t="15326" x="1244600" y="3689350"/>
          <p14:tracePt t="15334" x="1244600" y="3709988"/>
          <p14:tracePt t="15339" x="1244600" y="3752850"/>
          <p14:tracePt t="15349" x="1244600" y="3786188"/>
          <p14:tracePt t="15354" x="1244600" y="3829050"/>
          <p14:tracePt t="15366" x="1244600" y="3871913"/>
          <p14:tracePt t="15369" x="1244600" y="3916363"/>
          <p14:tracePt t="15381" x="1244600" y="3937000"/>
          <p14:tracePt t="15384" x="1254125" y="3981450"/>
          <p14:tracePt t="15393" x="1265238" y="4013200"/>
          <p14:tracePt t="15401" x="1287463" y="4056063"/>
          <p14:tracePt t="15408" x="1309688" y="4089400"/>
          <p14:tracePt t="15417" x="1330325" y="4121150"/>
          <p14:tracePt t="15422" x="1341438" y="4143375"/>
          <p14:tracePt t="15433" x="1384300" y="4208463"/>
          <p14:tracePt t="15436" x="1406525" y="4229100"/>
          <p14:tracePt t="15447" x="1460500" y="4316413"/>
          <p14:tracePt t="15452" x="1471613" y="4337050"/>
          <p14:tracePt t="15461" x="1525588" y="4391025"/>
          <p14:tracePt t="15467" x="1568450" y="4424363"/>
          <p14:tracePt t="15476" x="1611313" y="4489450"/>
          <p14:tracePt t="15483" x="1665288" y="4521200"/>
          <p14:tracePt t="15489" x="1741488" y="4586288"/>
          <p14:tracePt t="15499" x="1795463" y="4629150"/>
          <p14:tracePt t="15504" x="1838325" y="4651375"/>
          <p14:tracePt t="15514" x="1947863" y="4727575"/>
          <p14:tracePt t="15520" x="2022475" y="4770438"/>
          <p14:tracePt t="15528" x="2066925" y="4781550"/>
          <p14:tracePt t="15534" x="2174875" y="4856163"/>
          <p14:tracePt t="15543" x="2239963" y="4889500"/>
          <p14:tracePt t="15550" x="2293938" y="4921250"/>
          <p14:tracePt t="15558" x="2347913" y="4954588"/>
          <p14:tracePt t="15569" x="2401888" y="4975225"/>
          <p14:tracePt t="15576" x="2413000" y="4986338"/>
          <p14:tracePt t="15584" x="2455863" y="4997450"/>
          <p14:tracePt t="15588" x="2498725" y="5019675"/>
          <p14:tracePt t="15596" x="2552700" y="5029200"/>
          <p14:tracePt t="15602" x="2606675" y="5051425"/>
          <p14:tracePt t="15610" x="2660650" y="5062538"/>
          <p14:tracePt t="15617" x="2705100" y="5062538"/>
          <p14:tracePt t="15627" x="2759075" y="5073650"/>
          <p14:tracePt t="15638" x="2801938" y="5084763"/>
          <p14:tracePt t="15641" x="2833688" y="5084763"/>
          <p14:tracePt t="15650" x="2867025" y="5094288"/>
          <p14:tracePt t="15655" x="2887663" y="5094288"/>
          <p14:tracePt t="15666" x="2921000" y="5094288"/>
          <p14:tracePt t="15670" x="2963863" y="5094288"/>
          <p14:tracePt t="15681" x="3017838" y="5094288"/>
          <p14:tracePt t="15684" x="3071813" y="5105400"/>
          <p14:tracePt t="15694" x="3116263" y="5105400"/>
          <p14:tracePt t="15702" x="3170238" y="5105400"/>
          <p14:tracePt t="15707" x="3235325" y="5105400"/>
          <p14:tracePt t="15717" x="3289300" y="5105400"/>
          <p14:tracePt t="15722" x="3343275" y="5105400"/>
          <p14:tracePt t="15730" x="3375025" y="5105400"/>
          <p14:tracePt t="15739" x="3440113" y="5105400"/>
          <p14:tracePt t="15747" x="3516313" y="5094288"/>
          <p14:tracePt t="15754" x="3536950" y="5094288"/>
          <p14:tracePt t="15761" x="3590925" y="5094288"/>
          <p14:tracePt t="15768" x="3635375" y="5094288"/>
          <p14:tracePt t="15777" x="3678238" y="5094288"/>
          <p14:tracePt t="15784" x="3709988" y="5094288"/>
          <p14:tracePt t="15790" x="3754438" y="5094288"/>
          <p14:tracePt t="15799" x="3797300" y="5094288"/>
          <p14:tracePt t="15804" x="3829050" y="5094288"/>
          <p14:tracePt t="15814" x="3851275" y="5094288"/>
          <p14:tracePt t="15819" x="3873500" y="5094288"/>
          <p14:tracePt t="15828" x="3905250" y="5094288"/>
          <p14:tracePt t="15834" x="3937000" y="5094288"/>
          <p14:tracePt t="15843" x="3970338" y="5094288"/>
          <p14:tracePt t="15850" x="4013200" y="5094288"/>
          <p14:tracePt t="15857" x="4078288" y="5094288"/>
          <p14:tracePt t="15876" x="4121150" y="5094288"/>
          <p14:tracePt t="15881" x="4175125" y="5094288"/>
          <p14:tracePt t="15887" x="4219575" y="5094288"/>
          <p14:tracePt t="15896" x="4294188" y="5094288"/>
          <p14:tracePt t="15902" x="4338638" y="5094288"/>
          <p14:tracePt t="15913" x="4370388" y="5094288"/>
          <p14:tracePt t="15920" x="4403725" y="5094288"/>
          <p14:tracePt t="15927" x="4435475" y="5094288"/>
          <p14:tracePt t="15940" x="4489450" y="5084763"/>
          <p14:tracePt t="15949" x="4511675" y="5084763"/>
          <p14:tracePt t="15954" x="4543425" y="5084763"/>
          <p14:tracePt t="15966" x="4565650" y="5084763"/>
          <p14:tracePt t="15969" x="4597400" y="5084763"/>
          <p14:tracePt t="15978" x="4608513" y="5073650"/>
          <p14:tracePt t="15985" x="4651375" y="5073650"/>
          <p14:tracePt t="15994" x="4673600" y="5073650"/>
          <p14:tracePt t="16000" x="4695825" y="5073650"/>
          <p14:tracePt t="16007" x="4738688" y="5062538"/>
          <p14:tracePt t="16016" x="4759325" y="5051425"/>
          <p14:tracePt t="16023" x="4792663" y="5051425"/>
          <p14:tracePt t="16030" x="4813300" y="5040313"/>
          <p14:tracePt t="16037" x="4824413" y="5040313"/>
          <p14:tracePt t="16046" x="4846638" y="5040313"/>
          <p14:tracePt t="16051" x="4878388" y="5019675"/>
          <p14:tracePt t="16060" x="4900613" y="5019675"/>
          <p14:tracePt t="16067" x="4922838" y="5019675"/>
          <p14:tracePt t="16075" x="4943475" y="5008563"/>
          <p14:tracePt t="16083" x="4965700" y="4997450"/>
          <p14:tracePt t="16090" x="4987925" y="4997450"/>
          <p14:tracePt t="16104" x="4997450" y="4997450"/>
          <p14:tracePt t="16116" x="5008563" y="4986338"/>
          <p14:tracePt t="16122" x="5019675" y="4986338"/>
          <p14:tracePt t="16130" x="5041900" y="4975225"/>
          <p14:tracePt t="16137" x="5051425" y="4975225"/>
          <p14:tracePt t="16143" x="5073650" y="4975225"/>
          <p14:tracePt t="16150" x="5084763" y="4975225"/>
          <p14:tracePt t="16157" x="5105400" y="4965700"/>
          <p14:tracePt t="16168" x="5116513" y="4965700"/>
          <p14:tracePt t="16172" x="5127625" y="4954588"/>
          <p14:tracePt t="16183" x="5138738" y="4954588"/>
          <p14:tracePt t="16187" x="5149850" y="4954588"/>
          <p14:tracePt t="16196" x="5149850" y="4943475"/>
          <p14:tracePt t="16239" x="5160963" y="4943475"/>
          <p14:tracePt t="16274" x="5170488" y="4943475"/>
          <p14:tracePt t="16304" x="5181600" y="4943475"/>
          <p14:tracePt t="16314" x="5181600" y="4932363"/>
          <p14:tracePt t="16654"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62"/>
          <p:cNvSpPr txBox="1">
            <a:spLocks noGrp="1"/>
          </p:cNvSpPr>
          <p:nvPr>
            <p:ph type="title"/>
          </p:nvPr>
        </p:nvSpPr>
        <p:spPr>
          <a:xfrm>
            <a:off x="609600" y="274639"/>
            <a:ext cx="10972800" cy="1143000"/>
          </a:xfrm>
          <a:prstGeom prst="rect">
            <a:avLst/>
          </a:prstGeom>
          <a:noFill/>
          <a:ln>
            <a:noFill/>
          </a:ln>
        </p:spPr>
        <p:txBody>
          <a:bodyPr spcFirstLastPara="1" vert="horz" wrap="square" lIns="121900" tIns="60933" rIns="121900" bIns="60933" rtlCol="0" anchor="ctr" anchorCtr="0">
            <a:noAutofit/>
          </a:bodyPr>
          <a:lstStyle/>
          <a:p>
            <a:pPr algn="ctr">
              <a:spcBef>
                <a:spcPts val="0"/>
              </a:spcBef>
              <a:buClr>
                <a:srgbClr val="7F7F7F"/>
              </a:buClr>
              <a:buSzPts val="2400"/>
            </a:pPr>
            <a:r>
              <a:rPr lang="sv-SE" dirty="0">
                <a:solidFill>
                  <a:srgbClr val="1C4587"/>
                </a:solidFill>
              </a:rPr>
              <a:t>Scenario </a:t>
            </a:r>
            <a:r>
              <a:rPr lang="sv-SE" dirty="0" err="1">
                <a:solidFill>
                  <a:srgbClr val="1C4587"/>
                </a:solidFill>
              </a:rPr>
              <a:t>with</a:t>
            </a:r>
            <a:r>
              <a:rPr lang="sv-SE" dirty="0">
                <a:solidFill>
                  <a:srgbClr val="1C4587"/>
                </a:solidFill>
              </a:rPr>
              <a:t> different </a:t>
            </a:r>
            <a:r>
              <a:rPr lang="sv-SE" dirty="0" err="1">
                <a:solidFill>
                  <a:srgbClr val="1C4587"/>
                </a:solidFill>
              </a:rPr>
              <a:t>traffic</a:t>
            </a:r>
            <a:r>
              <a:rPr lang="sv-SE" dirty="0">
                <a:solidFill>
                  <a:srgbClr val="1C4587"/>
                </a:solidFill>
              </a:rPr>
              <a:t> </a:t>
            </a:r>
            <a:r>
              <a:rPr lang="sv-SE" dirty="0" err="1">
                <a:solidFill>
                  <a:srgbClr val="1C4587"/>
                </a:solidFill>
              </a:rPr>
              <a:t>intensity</a:t>
            </a:r>
            <a:endParaRPr dirty="0">
              <a:solidFill>
                <a:srgbClr val="1C4587"/>
              </a:solidFill>
            </a:endParaRPr>
          </a:p>
        </p:txBody>
      </p:sp>
      <p:sp>
        <p:nvSpPr>
          <p:cNvPr id="317" name="Google Shape;317;p62"/>
          <p:cNvSpPr txBox="1">
            <a:spLocks noGrp="1"/>
          </p:cNvSpPr>
          <p:nvPr>
            <p:ph type="body" idx="1"/>
          </p:nvPr>
        </p:nvSpPr>
        <p:spPr>
          <a:xfrm>
            <a:off x="1344156" y="1709402"/>
            <a:ext cx="10293662" cy="4128092"/>
          </a:xfrm>
          <a:prstGeom prst="rect">
            <a:avLst/>
          </a:prstGeom>
          <a:noFill/>
          <a:ln>
            <a:noFill/>
          </a:ln>
        </p:spPr>
        <p:txBody>
          <a:bodyPr spcFirstLastPara="1" vert="horz" wrap="square" lIns="121900" tIns="60933" rIns="121900" bIns="60933" rtlCol="0" anchor="t" anchorCtr="0">
            <a:noAutofit/>
          </a:bodyPr>
          <a:lstStyle/>
          <a:p>
            <a:pPr marL="937672" lvl="1" indent="-461422">
              <a:lnSpc>
                <a:spcPct val="80000"/>
              </a:lnSpc>
              <a:spcBef>
                <a:spcPts val="0"/>
              </a:spcBef>
              <a:buClr>
                <a:srgbClr val="E36106"/>
              </a:buClr>
              <a:buSzPts val="1800"/>
              <a:buFont typeface="Wingdings" panose="05000000000000000000" pitchFamily="2" charset="2"/>
              <a:buChar char="ü"/>
            </a:pPr>
            <a:endParaRPr lang="sv-SE" sz="2000" dirty="0">
              <a:solidFill>
                <a:schemeClr val="dk1"/>
              </a:solidFill>
            </a:endParaRPr>
          </a:p>
        </p:txBody>
      </p:sp>
      <p:sp>
        <p:nvSpPr>
          <p:cNvPr id="318" name="Google Shape;318;p62"/>
          <p:cNvSpPr txBox="1">
            <a:spLocks noGrp="1"/>
          </p:cNvSpPr>
          <p:nvPr>
            <p:ph type="sldNum" idx="12"/>
          </p:nvPr>
        </p:nvSpPr>
        <p:spPr>
          <a:xfrm>
            <a:off x="679017" y="6565899"/>
            <a:ext cx="1003361" cy="286749"/>
          </a:xfrm>
          <a:prstGeom prst="rect">
            <a:avLst/>
          </a:prstGeom>
          <a:noFill/>
          <a:ln>
            <a:noFill/>
          </a:ln>
        </p:spPr>
        <p:txBody>
          <a:bodyPr spcFirstLastPara="1" vert="horz" wrap="square" lIns="121900" tIns="60933" rIns="121900" bIns="60933" rtlCol="0" anchor="ctr" anchorCtr="0">
            <a:noAutofit/>
          </a:bodyPr>
          <a:lstStyle/>
          <a:p>
            <a:pPr algn="l"/>
            <a:fld id="{00000000-1234-1234-1234-123412341234}" type="slidenum">
              <a:rPr lang="sv-SE"/>
              <a:pPr algn="l"/>
              <a:t>13</a:t>
            </a:fld>
            <a:endParaRPr/>
          </a:p>
        </p:txBody>
      </p:sp>
      <p:pic>
        <p:nvPicPr>
          <p:cNvPr id="6" name="Bildobjekt 5">
            <a:extLst>
              <a:ext uri="{FF2B5EF4-FFF2-40B4-BE49-F238E27FC236}">
                <a16:creationId xmlns:a16="http://schemas.microsoft.com/office/drawing/2014/main" id="{5B4979B1-21F6-4D01-A2BF-FB38349A13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81233"/>
            <a:ext cx="12192000" cy="871415"/>
          </a:xfrm>
          <a:prstGeom prst="rect">
            <a:avLst/>
          </a:prstGeom>
        </p:spPr>
      </p:pic>
      <p:pic>
        <p:nvPicPr>
          <p:cNvPr id="4" name="Bildobjekt 3">
            <a:extLst>
              <a:ext uri="{FF2B5EF4-FFF2-40B4-BE49-F238E27FC236}">
                <a16:creationId xmlns:a16="http://schemas.microsoft.com/office/drawing/2014/main" id="{66795271-FCF9-46A3-9C67-D9C3F826F1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168" y="2933382"/>
            <a:ext cx="6770303" cy="2685024"/>
          </a:xfrm>
          <a:prstGeom prst="rect">
            <a:avLst/>
          </a:prstGeom>
        </p:spPr>
      </p:pic>
      <p:pic>
        <p:nvPicPr>
          <p:cNvPr id="13" name="Bildobjekt 12" descr="En bild som visar text&#10;&#10;Automatiskt genererad beskrivning">
            <a:extLst>
              <a:ext uri="{FF2B5EF4-FFF2-40B4-BE49-F238E27FC236}">
                <a16:creationId xmlns:a16="http://schemas.microsoft.com/office/drawing/2014/main" id="{FFBF12A6-29BE-478F-8309-4BC4348723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630237" cy="593678"/>
          </a:xfrm>
          <a:prstGeom prst="rect">
            <a:avLst/>
          </a:prstGeom>
        </p:spPr>
      </p:pic>
      <p:sp>
        <p:nvSpPr>
          <p:cNvPr id="14" name="Google Shape;317;p62">
            <a:extLst>
              <a:ext uri="{FF2B5EF4-FFF2-40B4-BE49-F238E27FC236}">
                <a16:creationId xmlns:a16="http://schemas.microsoft.com/office/drawing/2014/main" id="{AF427A15-E22A-4243-BDF5-F2E6BF1B6170}"/>
              </a:ext>
            </a:extLst>
          </p:cNvPr>
          <p:cNvSpPr txBox="1">
            <a:spLocks/>
          </p:cNvSpPr>
          <p:nvPr/>
        </p:nvSpPr>
        <p:spPr>
          <a:xfrm>
            <a:off x="949169" y="1178345"/>
            <a:ext cx="10293662" cy="4128092"/>
          </a:xfrm>
          <a:prstGeom prst="rect">
            <a:avLst/>
          </a:prstGeom>
          <a:noFill/>
          <a:ln>
            <a:noFill/>
          </a:ln>
        </p:spPr>
        <p:txBody>
          <a:bodyPr spcFirstLastPara="1" vert="horz" wrap="square" lIns="121900" tIns="60933" rIns="121900" bIns="60933"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33450" lvl="2" indent="0">
              <a:lnSpc>
                <a:spcPct val="80000"/>
              </a:lnSpc>
              <a:spcBef>
                <a:spcPts val="0"/>
              </a:spcBef>
              <a:buClr>
                <a:srgbClr val="E36106"/>
              </a:buClr>
              <a:buSzPts val="1800"/>
              <a:buFont typeface="Arial" panose="020B0604020202020204" pitchFamily="34" charset="0"/>
              <a:buNone/>
            </a:pPr>
            <a:r>
              <a:rPr lang="sv-SE" dirty="0">
                <a:solidFill>
                  <a:schemeClr val="dk1"/>
                </a:solidFill>
              </a:rPr>
              <a:t>			      </a:t>
            </a:r>
            <a:r>
              <a:rPr lang="sv-SE" b="1" dirty="0" err="1">
                <a:solidFill>
                  <a:schemeClr val="dk1"/>
                </a:solidFill>
              </a:rPr>
              <a:t>Sequence</a:t>
            </a:r>
            <a:r>
              <a:rPr lang="sv-SE" b="1" dirty="0">
                <a:solidFill>
                  <a:schemeClr val="dk1"/>
                </a:solidFill>
              </a:rPr>
              <a:t> </a:t>
            </a:r>
            <a:r>
              <a:rPr lang="sv-SE" b="1" dirty="0" err="1">
                <a:solidFill>
                  <a:schemeClr val="dk1"/>
                </a:solidFill>
              </a:rPr>
              <a:t>pressure</a:t>
            </a:r>
            <a:endParaRPr lang="sv-SE" b="1" dirty="0">
              <a:solidFill>
                <a:schemeClr val="dk1"/>
              </a:solidFill>
            </a:endParaRPr>
          </a:p>
          <a:p>
            <a:pPr marL="933450" lvl="2" indent="0">
              <a:lnSpc>
                <a:spcPct val="80000"/>
              </a:lnSpc>
              <a:spcBef>
                <a:spcPts val="0"/>
              </a:spcBef>
              <a:buClr>
                <a:srgbClr val="E36106"/>
              </a:buClr>
              <a:buSzPts val="1800"/>
              <a:buFont typeface="Arial" panose="020B0604020202020204" pitchFamily="34" charset="0"/>
              <a:buNone/>
            </a:pPr>
            <a:endParaRPr lang="sv-SE" b="1" dirty="0">
              <a:solidFill>
                <a:schemeClr val="dk1"/>
              </a:solidFill>
            </a:endParaRPr>
          </a:p>
        </p:txBody>
      </p:sp>
      <p:sp>
        <p:nvSpPr>
          <p:cNvPr id="15" name="textruta 14">
            <a:extLst>
              <a:ext uri="{FF2B5EF4-FFF2-40B4-BE49-F238E27FC236}">
                <a16:creationId xmlns:a16="http://schemas.microsoft.com/office/drawing/2014/main" id="{2B8B935A-0826-476E-85FF-E1B921D1DB60}"/>
              </a:ext>
            </a:extLst>
          </p:cNvPr>
          <p:cNvSpPr txBox="1"/>
          <p:nvPr/>
        </p:nvSpPr>
        <p:spPr>
          <a:xfrm>
            <a:off x="1965963" y="2564050"/>
            <a:ext cx="2272353" cy="369332"/>
          </a:xfrm>
          <a:prstGeom prst="rect">
            <a:avLst/>
          </a:prstGeom>
          <a:noFill/>
        </p:spPr>
        <p:txBody>
          <a:bodyPr wrap="square" rtlCol="0">
            <a:spAutoFit/>
          </a:bodyPr>
          <a:lstStyle/>
          <a:p>
            <a:r>
              <a:rPr lang="sv-SE" dirty="0" err="1"/>
              <a:t>High-traffic</a:t>
            </a:r>
            <a:r>
              <a:rPr lang="sv-SE" dirty="0"/>
              <a:t> </a:t>
            </a:r>
            <a:r>
              <a:rPr lang="sv-SE" dirty="0" err="1"/>
              <a:t>hour</a:t>
            </a:r>
            <a:endParaRPr lang="sv-SE" dirty="0"/>
          </a:p>
        </p:txBody>
      </p:sp>
      <p:sp>
        <p:nvSpPr>
          <p:cNvPr id="16" name="textruta 15">
            <a:extLst>
              <a:ext uri="{FF2B5EF4-FFF2-40B4-BE49-F238E27FC236}">
                <a16:creationId xmlns:a16="http://schemas.microsoft.com/office/drawing/2014/main" id="{EEFB108E-A393-47FC-819D-7D268293CFE9}"/>
              </a:ext>
            </a:extLst>
          </p:cNvPr>
          <p:cNvSpPr txBox="1"/>
          <p:nvPr/>
        </p:nvSpPr>
        <p:spPr>
          <a:xfrm>
            <a:off x="5354810" y="2529628"/>
            <a:ext cx="2272353" cy="369332"/>
          </a:xfrm>
          <a:prstGeom prst="rect">
            <a:avLst/>
          </a:prstGeom>
          <a:noFill/>
        </p:spPr>
        <p:txBody>
          <a:bodyPr wrap="square" rtlCol="0">
            <a:spAutoFit/>
          </a:bodyPr>
          <a:lstStyle/>
          <a:p>
            <a:r>
              <a:rPr lang="sv-SE" dirty="0" err="1"/>
              <a:t>Low-traffic</a:t>
            </a:r>
            <a:r>
              <a:rPr lang="sv-SE" dirty="0"/>
              <a:t> </a:t>
            </a:r>
            <a:r>
              <a:rPr lang="sv-SE" dirty="0" err="1"/>
              <a:t>hour</a:t>
            </a:r>
            <a:endParaRPr lang="sv-SE" dirty="0"/>
          </a:p>
        </p:txBody>
      </p:sp>
      <p:grpSp>
        <p:nvGrpSpPr>
          <p:cNvPr id="9" name="Grupp 8">
            <a:extLst>
              <a:ext uri="{FF2B5EF4-FFF2-40B4-BE49-F238E27FC236}">
                <a16:creationId xmlns:a16="http://schemas.microsoft.com/office/drawing/2014/main" id="{F3D2C14B-7DB6-4B9D-BC8E-A473D4E3C371}"/>
              </a:ext>
            </a:extLst>
          </p:cNvPr>
          <p:cNvGrpSpPr>
            <a:grpSpLocks noChangeAspect="1"/>
          </p:cNvGrpSpPr>
          <p:nvPr/>
        </p:nvGrpSpPr>
        <p:grpSpPr>
          <a:xfrm>
            <a:off x="7779763" y="3478090"/>
            <a:ext cx="3797763" cy="1516996"/>
            <a:chOff x="-150000" y="205723"/>
            <a:chExt cx="12192000" cy="4870029"/>
          </a:xfrm>
        </p:grpSpPr>
        <p:pic>
          <p:nvPicPr>
            <p:cNvPr id="3" name="Bildobjekt 2" descr="En bild som visar bord&#10;&#10;Automatiskt genererad beskrivning">
              <a:extLst>
                <a:ext uri="{FF2B5EF4-FFF2-40B4-BE49-F238E27FC236}">
                  <a16:creationId xmlns:a16="http://schemas.microsoft.com/office/drawing/2014/main" id="{B1FAD33D-A5BF-4846-904F-32B96FE694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000" y="2005040"/>
              <a:ext cx="12192000" cy="3070712"/>
            </a:xfrm>
            <a:prstGeom prst="rect">
              <a:avLst/>
            </a:prstGeom>
          </p:spPr>
        </p:pic>
        <p:pic>
          <p:nvPicPr>
            <p:cNvPr id="8" name="Bildobjekt 7" descr="En bild som visar bord&#10;&#10;Automatiskt genererad beskrivning">
              <a:extLst>
                <a:ext uri="{FF2B5EF4-FFF2-40B4-BE49-F238E27FC236}">
                  <a16:creationId xmlns:a16="http://schemas.microsoft.com/office/drawing/2014/main" id="{4D1658CF-E6A4-4D92-8144-A047464404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0000" y="205723"/>
              <a:ext cx="12192000" cy="1801505"/>
            </a:xfrm>
            <a:prstGeom prst="rect">
              <a:avLst/>
            </a:prstGeom>
          </p:spPr>
        </p:pic>
      </p:grpSp>
      <p:pic>
        <p:nvPicPr>
          <p:cNvPr id="19" name="Google Shape;310;p61">
            <a:extLst>
              <a:ext uri="{FF2B5EF4-FFF2-40B4-BE49-F238E27FC236}">
                <a16:creationId xmlns:a16="http://schemas.microsoft.com/office/drawing/2014/main" id="{C6641870-013B-404E-A50C-62BFD42E3832}"/>
              </a:ext>
            </a:extLst>
          </p:cNvPr>
          <p:cNvPicPr preferRelativeResize="0">
            <a:picLocks noChangeAspect="1"/>
          </p:cNvPicPr>
          <p:nvPr/>
        </p:nvPicPr>
        <p:blipFill>
          <a:blip r:embed="rId10">
            <a:alphaModFix/>
          </a:blip>
          <a:stretch>
            <a:fillRect/>
          </a:stretch>
        </p:blipFill>
        <p:spPr>
          <a:xfrm>
            <a:off x="11263585" y="86610"/>
            <a:ext cx="812892" cy="376058"/>
          </a:xfrm>
          <a:prstGeom prst="rect">
            <a:avLst/>
          </a:prstGeom>
          <a:noFill/>
          <a:ln>
            <a:noFill/>
          </a:ln>
        </p:spPr>
      </p:pic>
      <p:pic>
        <p:nvPicPr>
          <p:cNvPr id="18" name="Ljud 17">
            <a:hlinkClick r:id="" action="ppaction://media"/>
            <a:extLst>
              <a:ext uri="{FF2B5EF4-FFF2-40B4-BE49-F238E27FC236}">
                <a16:creationId xmlns:a16="http://schemas.microsoft.com/office/drawing/2014/main" id="{26791A4F-B42E-4DFA-BC2C-10A1B8AB593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
        <p:nvSpPr>
          <p:cNvPr id="23" name="textruta 22">
            <a:extLst>
              <a:ext uri="{FF2B5EF4-FFF2-40B4-BE49-F238E27FC236}">
                <a16:creationId xmlns:a16="http://schemas.microsoft.com/office/drawing/2014/main" id="{B0F94EA6-3B66-4119-97BD-7074678CCD25}"/>
              </a:ext>
            </a:extLst>
          </p:cNvPr>
          <p:cNvSpPr txBox="1"/>
          <p:nvPr/>
        </p:nvSpPr>
        <p:spPr>
          <a:xfrm>
            <a:off x="11529867" y="421741"/>
            <a:ext cx="446233" cy="369332"/>
          </a:xfrm>
          <a:prstGeom prst="rect">
            <a:avLst/>
          </a:prstGeom>
          <a:noFill/>
        </p:spPr>
        <p:txBody>
          <a:bodyPr wrap="square" rtlCol="0">
            <a:spAutoFit/>
          </a:bodyPr>
          <a:lstStyle/>
          <a:p>
            <a:r>
              <a:rPr lang="sv-SE" dirty="0"/>
              <a:t>12</a:t>
            </a:r>
          </a:p>
        </p:txBody>
      </p:sp>
    </p:spTree>
    <p:extLst>
      <p:ext uri="{BB962C8B-B14F-4D97-AF65-F5344CB8AC3E}">
        <p14:creationId xmlns:p14="http://schemas.microsoft.com/office/powerpoint/2010/main" val="916979857"/>
      </p:ext>
    </p:extLst>
  </p:cSld>
  <p:clrMapOvr>
    <a:masterClrMapping/>
  </p:clrMapOvr>
  <mc:AlternateContent xmlns:mc="http://schemas.openxmlformats.org/markup-compatibility/2006" xmlns:p14="http://schemas.microsoft.com/office/powerpoint/2010/main">
    <mc:Choice Requires="p14">
      <p:transition p14:dur="0" advTm="25212"/>
    </mc:Choice>
    <mc:Fallback xmlns="">
      <p:transition advTm="25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extLst>
    <p:ext uri="{3A86A75C-4F4B-4683-9AE1-C65F6400EC91}">
      <p14:laserTraceLst xmlns:p14="http://schemas.microsoft.com/office/powerpoint/2010/main">
        <p14:tracePtLst>
          <p14:tracePt t="12163" x="10363200" y="4067175"/>
          <p14:tracePt t="12168" x="10353675" y="4067175"/>
          <p14:tracePt t="12192" x="10342563" y="4067175"/>
          <p14:tracePt t="12198" x="10331450" y="4067175"/>
          <p14:tracePt t="12207" x="10309225" y="4067175"/>
          <p14:tracePt t="12217" x="10288588" y="4067175"/>
          <p14:tracePt t="12225" x="10255250" y="4056063"/>
          <p14:tracePt t="12231" x="10212388" y="4056063"/>
          <p14:tracePt t="12239" x="10158413" y="4044950"/>
          <p14:tracePt t="12249" x="10104438" y="4035425"/>
          <p14:tracePt t="12252" x="10061575" y="4024313"/>
          <p14:tracePt t="12260" x="10028238" y="4024313"/>
          <p14:tracePt t="12266" x="9985375" y="4013200"/>
          <p14:tracePt t="12277" x="9942513" y="4013200"/>
          <p14:tracePt t="12281" x="9888538" y="4002088"/>
          <p14:tracePt t="12290" x="9877425" y="4002088"/>
          <p14:tracePt t="12298" x="9832975" y="3990975"/>
          <p14:tracePt t="12306" x="9790113" y="3981450"/>
          <p14:tracePt t="12313" x="9747250" y="3981450"/>
          <p14:tracePt t="12319" x="9704388" y="3970338"/>
          <p14:tracePt t="12328" x="9671050" y="3970338"/>
          <p14:tracePt t="12334" x="9628188" y="3959225"/>
          <p14:tracePt t="12346" x="9585325" y="3948113"/>
          <p14:tracePt t="12348" x="9563100" y="3948113"/>
          <p14:tracePt t="12358" x="9486900" y="3948113"/>
          <p14:tracePt t="12371" x="9432925" y="3948113"/>
          <p14:tracePt t="12379" x="9390063" y="3948113"/>
          <p14:tracePt t="12386" x="9347200" y="3948113"/>
          <p14:tracePt t="12396" x="9304338" y="3948113"/>
          <p14:tracePt t="12401" x="9239250" y="3948113"/>
          <p14:tracePt t="12410" x="9163050" y="3948113"/>
          <p14:tracePt t="12416" x="9075738" y="3948113"/>
          <p14:tracePt t="12425" x="8990013" y="3948113"/>
          <p14:tracePt t="12432" x="8924925" y="3948113"/>
          <p14:tracePt t="12439" x="8859838" y="3948113"/>
          <p14:tracePt t="12449" x="8805863" y="3948113"/>
          <p14:tracePt t="12453" x="8763000" y="3948113"/>
          <p14:tracePt t="12463" x="8729663" y="3948113"/>
          <p14:tracePt t="12469" x="8686800" y="3948113"/>
          <p14:tracePt t="12478" x="8655050" y="3959225"/>
          <p14:tracePt t="12486" x="8621713" y="3959225"/>
          <p14:tracePt t="12494" x="8601075" y="3959225"/>
          <p14:tracePt t="12501" x="8567738" y="3970338"/>
          <p14:tracePt t="12509" x="8524875" y="3981450"/>
          <p14:tracePt t="12515" x="8482013" y="3990975"/>
          <p14:tracePt t="12521" x="8448675" y="4002088"/>
          <p14:tracePt t="12530" x="8405813" y="4013200"/>
          <p14:tracePt t="12536" x="8351838" y="4035425"/>
          <p14:tracePt t="12548" x="8318500" y="4044950"/>
          <p14:tracePt t="12551" x="8286750" y="4067175"/>
          <p14:tracePt t="12560" x="8255000" y="4078288"/>
          <p14:tracePt t="12566" x="8243888" y="4089400"/>
          <p14:tracePt t="12578" x="8221663" y="4089400"/>
          <p14:tracePt t="12582" x="8210550" y="4089400"/>
          <p14:tracePt t="12588" x="8210550" y="4098925"/>
          <p14:tracePt t="12598" x="8199438" y="4110038"/>
          <p14:tracePt t="12607" x="8189913" y="4110038"/>
          <p14:tracePt t="12613" x="8178800" y="4110038"/>
          <p14:tracePt t="12619" x="8178800" y="4121150"/>
          <p14:tracePt t="12628" x="8178800" y="4132263"/>
          <p14:tracePt t="12634" x="8167688" y="4132263"/>
          <p14:tracePt t="12644" x="8167688" y="4143375"/>
          <p14:tracePt t="12657" x="8167688" y="4154488"/>
          <p14:tracePt t="12680" x="8156575" y="4175125"/>
          <p14:tracePt t="12696" x="8156575" y="4186238"/>
          <p14:tracePt t="12701" x="8156575" y="4197350"/>
          <p14:tracePt t="12711" x="8156575" y="4217988"/>
          <p14:tracePt t="12716" x="8156575" y="4240213"/>
          <p14:tracePt t="12724" x="8156575" y="4251325"/>
          <p14:tracePt t="12732" x="8167688" y="4271963"/>
          <p14:tracePt t="12739" x="8167688" y="4283075"/>
          <p14:tracePt t="12748" x="8178800" y="4316413"/>
          <p14:tracePt t="12755" x="8189913" y="4327525"/>
          <p14:tracePt t="12763" x="8189913" y="4337050"/>
          <p14:tracePt t="12769" x="8199438" y="4359275"/>
          <p14:tracePt t="12778" x="8210550" y="4370388"/>
          <p14:tracePt t="12784" x="8232775" y="4381500"/>
          <p14:tracePt t="12792" x="8243888" y="4402138"/>
          <p14:tracePt t="12799" x="8255000" y="4413250"/>
          <p14:tracePt t="12810" x="8275638" y="4435475"/>
          <p14:tracePt t="12815" x="8286750" y="4446588"/>
          <p14:tracePt t="12823" x="8308975" y="4478338"/>
          <p14:tracePt t="12830" x="8318500" y="4500563"/>
          <p14:tracePt t="12836" x="8351838" y="4521200"/>
          <p14:tracePt t="12848" x="8383588" y="4543425"/>
          <p14:tracePt t="12851" x="8416925" y="4575175"/>
          <p14:tracePt t="12860" x="8428038" y="4586288"/>
          <p14:tracePt t="12866" x="8459788" y="4619625"/>
          <p14:tracePt t="12879" x="8482013" y="4640263"/>
          <p14:tracePt t="12882" x="8524875" y="4673600"/>
          <p14:tracePt t="12889" x="8567738" y="4694238"/>
          <p14:tracePt t="12898" x="8610600" y="4727575"/>
          <p14:tracePt t="12904" x="8621713" y="4727575"/>
          <p14:tracePt t="12913" x="8686800" y="4759325"/>
          <p14:tracePt t="12919" x="8729663" y="4770438"/>
          <p14:tracePt t="12928" x="8751888" y="4781550"/>
          <p14:tracePt t="12934" x="8805863" y="4802188"/>
          <p14:tracePt t="12943" x="8859838" y="4835525"/>
          <p14:tracePt t="12949" x="8924925" y="4856163"/>
          <p14:tracePt t="12957" x="8967788" y="4878388"/>
          <p14:tracePt t="12964" x="9012238" y="4889500"/>
          <p14:tracePt t="12971" x="9032875" y="4900613"/>
          <p14:tracePt t="12979" x="9097963" y="4921250"/>
          <p14:tracePt t="12986" x="9163050" y="4932363"/>
          <p14:tracePt t="12996" x="9217025" y="4943475"/>
          <p14:tracePt t="13001" x="9239250" y="4943475"/>
          <p14:tracePt t="13011" x="9304338" y="4965700"/>
          <p14:tracePt t="13016" x="9390063" y="4965700"/>
          <p14:tracePt t="13025" x="9466263" y="4986338"/>
          <p14:tracePt t="13032" x="9531350" y="4986338"/>
          <p14:tracePt t="13038" x="9585325" y="4997450"/>
          <p14:tracePt t="13049" x="9639300" y="4997450"/>
          <p14:tracePt t="13053" x="9713913" y="5019675"/>
          <p14:tracePt t="13065" x="9769475" y="5019675"/>
          <p14:tracePt t="13068" x="9823450" y="5019675"/>
          <p14:tracePt t="13078" x="9844088" y="5019675"/>
          <p14:tracePt t="13084" x="9931400" y="5029200"/>
          <p14:tracePt t="13111" x="10006013" y="5029200"/>
          <p14:tracePt t="13116" x="10028238" y="5029200"/>
          <p14:tracePt t="13126" x="10061575" y="5029200"/>
          <p14:tracePt t="13131" x="10071100" y="5029200"/>
          <p14:tracePt t="13136" x="10104438" y="5029200"/>
          <p14:tracePt t="13147" x="10125075" y="5019675"/>
          <p14:tracePt t="13151" x="10136188" y="5019675"/>
          <p14:tracePt t="13163" x="10158413" y="5019675"/>
          <p14:tracePt t="13166" x="10190163" y="5008563"/>
          <p14:tracePt t="13175" x="10223500" y="5008563"/>
          <p14:tracePt t="13182" x="10266363" y="5008563"/>
          <p14:tracePt t="13189" x="10298113" y="5008563"/>
          <p14:tracePt t="13198" x="10320338" y="5008563"/>
          <p14:tracePt t="13204" x="10353675" y="5008563"/>
          <p14:tracePt t="13213" x="10439400" y="5008563"/>
          <p14:tracePt t="13219" x="10450513" y="5008563"/>
          <p14:tracePt t="13227" x="10504488" y="5008563"/>
          <p14:tracePt t="13234" x="10547350" y="5008563"/>
          <p14:tracePt t="13242" x="10590213" y="5008563"/>
          <p14:tracePt t="13250" x="10634663" y="4997450"/>
          <p14:tracePt t="13256" x="10677525" y="4997450"/>
          <p14:tracePt t="13266" x="10709275" y="4986338"/>
          <p14:tracePt t="13271" x="10753725" y="4986338"/>
          <p14:tracePt t="13280" x="10774363" y="4986338"/>
          <p14:tracePt t="13286" x="10828338" y="4965700"/>
          <p14:tracePt t="13296" x="10893425" y="4954588"/>
          <p14:tracePt t="13301" x="10947400" y="4954588"/>
          <p14:tracePt t="13309" x="11001375" y="4943475"/>
          <p14:tracePt t="13317" x="11055350" y="4932363"/>
          <p14:tracePt t="13327" x="11066463" y="4932363"/>
          <p14:tracePt t="13332" x="11099800" y="4921250"/>
          <p14:tracePt t="13338" x="11110913" y="4921250"/>
          <p14:tracePt t="13348" x="11120438" y="4921250"/>
          <p14:tracePt t="13366" x="11131550" y="4911725"/>
          <p14:tracePt t="13368" x="11142663" y="4911725"/>
          <p14:tracePt t="13377" x="11153775" y="4900613"/>
          <p14:tracePt t="13384" x="11164888" y="4889500"/>
          <p14:tracePt t="13395" x="11185525" y="4878388"/>
          <p14:tracePt t="13399" x="11196638" y="4856163"/>
          <p14:tracePt t="13408" x="11218863" y="4846638"/>
          <p14:tracePt t="13415" x="11229975" y="4835525"/>
          <p14:tracePt t="13421" x="11250613" y="4813300"/>
          <p14:tracePt t="13430" x="11261725" y="4792663"/>
          <p14:tracePt t="13436" x="11283950" y="4770438"/>
          <p14:tracePt t="13447" x="11293475" y="4737100"/>
          <p14:tracePt t="13451" x="11315700" y="4705350"/>
          <p14:tracePt t="13460" x="11326813" y="4662488"/>
          <p14:tracePt t="13466" x="11347450" y="4619625"/>
          <p14:tracePt t="13482" x="11358563" y="4586288"/>
          <p14:tracePt t="13489" x="11358563" y="4564063"/>
          <p14:tracePt t="13497" x="11358563" y="4543425"/>
          <p14:tracePt t="13504" x="11358563" y="4521200"/>
          <p14:tracePt t="13513" x="11358563" y="4500563"/>
          <p14:tracePt t="13518" x="11358563" y="4489450"/>
          <p14:tracePt t="13527" x="11358563" y="4478338"/>
          <p14:tracePt t="13543" x="11358563" y="4467225"/>
          <p14:tracePt t="13670" x="0" y="0"/>
        </p14:tracePtLst>
        <p14:tracePtLst>
          <p14:tracePt t="14544" x="7843838" y="3429000"/>
          <p14:tracePt t="14545" x="7821613" y="3417888"/>
          <p14:tracePt t="14561" x="7778750" y="3406775"/>
          <p14:tracePt t="14565" x="7734300" y="3406775"/>
          <p14:tracePt t="14573" x="7680325" y="3397250"/>
          <p14:tracePt t="14578" x="7605713" y="3397250"/>
          <p14:tracePt t="14585" x="7518400" y="3386138"/>
          <p14:tracePt t="14592" x="7442200" y="3386138"/>
          <p14:tracePt t="14599" x="7345363" y="3386138"/>
          <p14:tracePt t="14606" x="7269163" y="3386138"/>
          <p14:tracePt t="14614" x="7140575" y="3375025"/>
          <p14:tracePt t="14620" x="6923088" y="3375025"/>
          <p14:tracePt t="14630" x="6772275" y="3375025"/>
          <p14:tracePt t="14636" x="6653213" y="3363913"/>
          <p14:tracePt t="14645" x="6437313" y="3352800"/>
          <p14:tracePt t="14660" x="6154738" y="3332163"/>
          <p14:tracePt t="14667" x="5862638" y="3309938"/>
          <p14:tracePt t="14673" x="5268913" y="3224213"/>
          <p14:tracePt t="14684" x="4943475" y="3201988"/>
          <p14:tracePt t="14688" x="4684713" y="3159125"/>
          <p14:tracePt t="14700" x="4478338" y="3125788"/>
          <p14:tracePt t="14706" x="4284663" y="3105150"/>
          <p14:tracePt t="14713" x="4132263" y="3105150"/>
          <p14:tracePt t="14721" x="3894138" y="3082925"/>
          <p14:tracePt t="14727" x="3808413" y="3071813"/>
          <p14:tracePt t="14734" x="3667125" y="3060700"/>
          <p14:tracePt t="14741" x="3581400" y="3051175"/>
          <p14:tracePt t="14751" x="3494088" y="3051175"/>
          <p14:tracePt t="14756" x="3417888" y="3040063"/>
          <p14:tracePt t="14766" x="3363913" y="3040063"/>
          <p14:tracePt t="14771" x="3309938" y="3040063"/>
          <p14:tracePt t="14783" x="3255963" y="3040063"/>
          <p14:tracePt t="14785" x="3201988" y="3040063"/>
          <p14:tracePt t="14795" x="3170238" y="3040063"/>
          <p14:tracePt t="14801" x="3148013" y="3040063"/>
          <p14:tracePt t="14810" x="3116263" y="3040063"/>
          <p14:tracePt t="14817" x="3071813" y="3051175"/>
          <p14:tracePt t="14827" x="3017838" y="3060700"/>
          <p14:tracePt t="14834" x="2952750" y="3071813"/>
          <p14:tracePt t="14843" x="2878138" y="3071813"/>
          <p14:tracePt t="14849" x="2801938" y="3082925"/>
          <p14:tracePt t="14854" x="2705100" y="3094038"/>
          <p14:tracePt t="14862" x="2660650" y="3094038"/>
          <p14:tracePt t="14869" x="2586038" y="3114675"/>
          <p14:tracePt t="14878" x="2520950" y="3114675"/>
          <p14:tracePt t="14884" x="2466975" y="3114675"/>
          <p14:tracePt t="14891" x="2422525" y="3125788"/>
          <p14:tracePt t="14900" x="2379663" y="3136900"/>
          <p14:tracePt t="14906" x="2359025" y="3136900"/>
          <p14:tracePt t="14917" x="2336800" y="3148013"/>
          <p14:tracePt t="14921" x="2293938" y="3159125"/>
          <p14:tracePt t="14930" x="2282825" y="3159125"/>
          <p14:tracePt t="14936" x="2260600" y="3168650"/>
          <p14:tracePt t="14944" x="2228850" y="3179763"/>
          <p14:tracePt t="14952" x="2195513" y="3190875"/>
          <p14:tracePt t="14960" x="2185988" y="3201988"/>
          <p14:tracePt t="14967" x="2152650" y="3201988"/>
          <p14:tracePt t="14973" x="2109788" y="3213100"/>
          <p14:tracePt t="14984" x="2076450" y="3233738"/>
          <p14:tracePt t="14988" x="2033588" y="3244850"/>
          <p14:tracePt t="14999" x="2001838" y="3255963"/>
          <p14:tracePt t="15005" x="1947863" y="3278188"/>
          <p14:tracePt t="15019" x="1860550" y="3298825"/>
          <p14:tracePt t="15029" x="1817688" y="3309938"/>
          <p14:tracePt t="15042" x="1752600" y="3332163"/>
          <p14:tracePt t="15052" x="1741488" y="3332163"/>
          <p14:tracePt t="15057" x="1720850" y="3341688"/>
          <p14:tracePt t="15065" x="1687513" y="3363913"/>
          <p14:tracePt t="15071" x="1665288" y="3386138"/>
          <p14:tracePt t="15080" x="1633538" y="3386138"/>
          <p14:tracePt t="15086" x="1611313" y="3397250"/>
          <p14:tracePt t="15101" x="1579563" y="3406775"/>
          <p14:tracePt t="15110" x="1557338" y="3429000"/>
          <p14:tracePt t="15118" x="1536700" y="3440113"/>
          <p14:tracePt t="15124" x="1514475" y="3451225"/>
          <p14:tracePt t="15132" x="1503363" y="3460750"/>
          <p14:tracePt t="15139" x="1492250" y="3471863"/>
          <p14:tracePt t="15149" x="1471613" y="3482975"/>
          <p14:tracePt t="15153" x="1460500" y="3494088"/>
          <p14:tracePt t="15169" x="1438275" y="3516313"/>
          <p14:tracePt t="15178" x="1417638" y="3536950"/>
          <p14:tracePt t="15185" x="1417638" y="3548063"/>
          <p14:tracePt t="15191" x="1406525" y="3559175"/>
          <p14:tracePt t="15200" x="1395413" y="3570288"/>
          <p14:tracePt t="15207" x="1395413" y="3579813"/>
          <p14:tracePt t="15217" x="1395413" y="3590925"/>
          <p14:tracePt t="15220" x="1384300" y="3613150"/>
          <p14:tracePt t="15230" x="1373188" y="3644900"/>
          <p14:tracePt t="15236" x="1373188" y="3667125"/>
          <p14:tracePt t="15245" x="1373188" y="3709988"/>
          <p14:tracePt t="15252" x="1363663" y="3732213"/>
          <p14:tracePt t="15260" x="1363663" y="3775075"/>
          <p14:tracePt t="15267" x="1363663" y="3817938"/>
          <p14:tracePt t="15274" x="1363663" y="3862388"/>
          <p14:tracePt t="15284" x="1363663" y="3894138"/>
          <p14:tracePt t="15288" x="1363663" y="3916363"/>
          <p14:tracePt t="15306" x="1363663" y="3959225"/>
          <p14:tracePt t="15318" x="1363663" y="4002088"/>
          <p14:tracePt t="15320" x="1363663" y="4044950"/>
          <p14:tracePt t="15327" x="1363663" y="4078288"/>
          <p14:tracePt t="15334" x="1363663" y="4110038"/>
          <p14:tracePt t="15355" x="1363663" y="4132263"/>
          <p14:tracePt t="15359" x="1363663" y="4154488"/>
          <p14:tracePt t="15365" x="1363663" y="4197350"/>
          <p14:tracePt t="15372" x="1373188" y="4197350"/>
          <p14:tracePt t="15380" x="1384300" y="4251325"/>
          <p14:tracePt t="15385" x="1384300" y="4271963"/>
          <p14:tracePt t="15395" x="1384300" y="4283075"/>
          <p14:tracePt t="15401" x="1406525" y="4316413"/>
          <p14:tracePt t="15409" x="1406525" y="4337050"/>
          <p14:tracePt t="15417" x="1406525" y="4359275"/>
          <p14:tracePt t="15424" x="1428750" y="4391025"/>
          <p14:tracePt t="15432" x="1438275" y="4402138"/>
          <p14:tracePt t="15438" x="1438275" y="4424363"/>
          <p14:tracePt t="15449" x="1449388" y="4435475"/>
          <p14:tracePt t="15453" x="1471613" y="4467225"/>
          <p14:tracePt t="15462" x="1503363" y="4500563"/>
          <p14:tracePt t="15470" x="1536700" y="4532313"/>
          <p14:tracePt t="15477" x="1568450" y="4586288"/>
          <p14:tracePt t="15484" x="1590675" y="4597400"/>
          <p14:tracePt t="15491" x="1644650" y="4651375"/>
          <p14:tracePt t="15501" x="1720850" y="4705350"/>
          <p14:tracePt t="15506" x="1828800" y="4781550"/>
          <p14:tracePt t="15518" x="1860550" y="4813300"/>
          <p14:tracePt t="15521" x="2012950" y="4889500"/>
          <p14:tracePt t="15536" x="2109788" y="4943475"/>
          <p14:tracePt t="15545" x="2174875" y="4986338"/>
          <p14:tracePt t="15553" x="2379663" y="5062538"/>
          <p14:tracePt t="15560" x="2401888" y="5073650"/>
          <p14:tracePt t="15569" x="2455863" y="5105400"/>
          <p14:tracePt t="15577" x="2509838" y="5127625"/>
          <p14:tracePt t="15590" x="2563813" y="5138738"/>
          <p14:tracePt t="15591" x="2617788" y="5159375"/>
          <p14:tracePt t="15598" x="2682875" y="5159375"/>
          <p14:tracePt t="15603" x="2736850" y="5181600"/>
          <p14:tracePt t="15612" x="2801938" y="5192713"/>
          <p14:tracePt t="15618" x="2844800" y="5192713"/>
          <p14:tracePt t="15629" x="2909888" y="5202238"/>
          <p14:tracePt t="15637" x="2932113" y="5202238"/>
          <p14:tracePt t="15643" x="2974975" y="5202238"/>
          <p14:tracePt t="15651" x="3017838" y="5213350"/>
          <p14:tracePt t="15656" x="3062288" y="5213350"/>
          <p14:tracePt t="15665" x="3105150" y="5213350"/>
          <p14:tracePt t="15671" x="3116263" y="5213350"/>
          <p14:tracePt t="15680" x="3148013" y="5213350"/>
          <p14:tracePt t="15686" x="3179763" y="5213350"/>
          <p14:tracePt t="15695" x="3224213" y="5213350"/>
          <p14:tracePt t="15703" x="3235325" y="5224463"/>
          <p14:tracePt t="15709" x="3298825" y="5224463"/>
          <p14:tracePt t="15724" x="3332163" y="5224463"/>
          <p14:tracePt t="15735" x="3386138" y="5224463"/>
          <p14:tracePt t="15738" x="3559175" y="5246688"/>
          <p14:tracePt t="15748" x="3602038" y="5257800"/>
          <p14:tracePt t="15753" x="3656013" y="5267325"/>
          <p14:tracePt t="15762" x="3678238" y="5267325"/>
          <p14:tracePt t="15769" x="3732213" y="5267325"/>
          <p14:tracePt t="15780" x="3775075" y="5278438"/>
          <p14:tracePt t="15793" x="3883025" y="5289550"/>
          <p14:tracePt t="15807" x="3948113" y="5289550"/>
          <p14:tracePt t="15810" x="4013200" y="5300663"/>
          <p14:tracePt t="15815" x="4100513" y="5311775"/>
          <p14:tracePt t="15821" x="4121150" y="5311775"/>
          <p14:tracePt t="15830" x="4175125" y="5321300"/>
          <p14:tracePt t="15836" x="4219575" y="5332413"/>
          <p14:tracePt t="15846" x="4262438" y="5332413"/>
          <p14:tracePt t="15854" x="4294188" y="5332413"/>
          <p14:tracePt t="15860" x="4316413" y="5332413"/>
          <p14:tracePt t="15870" x="4338638" y="5343525"/>
          <p14:tracePt t="15873" x="4348163" y="5343525"/>
          <p14:tracePt t="15882" x="4370388" y="5343525"/>
          <p14:tracePt t="15889" x="4381500" y="5343525"/>
          <p14:tracePt t="15899" x="4392613" y="5343525"/>
          <p14:tracePt t="15903" x="4403725" y="5343525"/>
          <p14:tracePt t="15912" x="4435475" y="5343525"/>
          <p14:tracePt t="15919" x="4478338" y="5343525"/>
          <p14:tracePt t="15927" x="4521200" y="5343525"/>
          <p14:tracePt t="15935" x="4586288" y="5343525"/>
          <p14:tracePt t="15943" x="4608513" y="5343525"/>
          <p14:tracePt t="15952" x="4662488" y="5343525"/>
          <p14:tracePt t="15959" x="4716463" y="5343525"/>
          <p14:tracePt t="15966" x="4803775" y="5343525"/>
          <p14:tracePt t="15973" x="4846638" y="5343525"/>
          <p14:tracePt t="15980" x="4868863" y="5343525"/>
          <p14:tracePt t="15986" x="4900613" y="5343525"/>
          <p14:tracePt t="15995" x="4932363" y="5343525"/>
          <p14:tracePt t="16002" x="4954588" y="5343525"/>
          <p14:tracePt t="16009" x="4987925" y="5343525"/>
          <p14:tracePt t="16017" x="5030788" y="5343525"/>
          <p14:tracePt t="16024" x="5084763" y="5343525"/>
          <p14:tracePt t="16043" x="5170488" y="5343525"/>
          <p14:tracePt t="16048" x="5224463" y="5343525"/>
          <p14:tracePt t="16054" x="5280025" y="5343525"/>
          <p14:tracePt t="16062" x="5334000" y="5343525"/>
          <p14:tracePt t="16070" x="5376863" y="5343525"/>
          <p14:tracePt t="16078" x="5397500" y="5343525"/>
          <p14:tracePt t="16094" x="5430838" y="5343525"/>
          <p14:tracePt t="16106" x="5441950" y="5332413"/>
          <p14:tracePt t="16110" x="5473700" y="5332413"/>
          <p14:tracePt t="16115" x="5484813" y="5332413"/>
          <p14:tracePt t="16130" x="5495925" y="5332413"/>
          <p14:tracePt t="16136" x="5495925" y="5321300"/>
          <p14:tracePt t="16377" x="0" y="0"/>
        </p14:tracePtLst>
        <p14:tracePtLst>
          <p14:tracePt t="19233" x="9650413" y="5051425"/>
          <p14:tracePt t="19311" x="9659938" y="5051425"/>
          <p14:tracePt t="19318" x="9671050" y="5051425"/>
          <p14:tracePt t="19331" x="9693275" y="5051425"/>
          <p14:tracePt t="19341" x="9736138" y="5051425"/>
          <p14:tracePt t="19347" x="9758363" y="5051425"/>
          <p14:tracePt t="19354" x="9769475" y="5051425"/>
          <p14:tracePt t="19361" x="9790113" y="5051425"/>
          <p14:tracePt t="19370" x="9801225" y="5051425"/>
          <p14:tracePt t="19377" x="9812338" y="5051425"/>
          <p14:tracePt t="19385" x="9823450" y="5051425"/>
          <p14:tracePt t="19391" x="9844088" y="5051425"/>
          <p14:tracePt t="19400" x="9866313" y="5051425"/>
          <p14:tracePt t="19406" x="9898063" y="5051425"/>
          <p14:tracePt t="19414" x="9942513" y="5062538"/>
          <p14:tracePt t="19421" x="9974263" y="5062538"/>
          <p14:tracePt t="19430" x="10006013" y="5062538"/>
          <p14:tracePt t="19437" x="10028238" y="5062538"/>
          <p14:tracePt t="19443" x="10061575" y="5062538"/>
          <p14:tracePt t="19453" x="10082213" y="5062538"/>
          <p14:tracePt t="19459" x="10115550" y="5062538"/>
          <p14:tracePt t="19474" x="10147300" y="5062538"/>
          <p14:tracePt t="19484" x="10169525" y="5062538"/>
          <p14:tracePt t="19488" x="10201275" y="5062538"/>
          <p14:tracePt t="19498" x="10223500" y="5062538"/>
          <p14:tracePt t="19505" x="10244138" y="5062538"/>
          <p14:tracePt t="19520" x="10266363" y="5062538"/>
          <p14:tracePt t="19527" x="10277475" y="5062538"/>
          <p14:tracePt t="19535" x="10288588" y="5062538"/>
          <p14:tracePt t="19543" x="10298113" y="5062538"/>
          <p14:tracePt t="19550" x="10309225" y="5062538"/>
          <p14:tracePt t="19556" x="10320338" y="5062538"/>
          <p14:tracePt t="19565" x="10331450" y="5062538"/>
          <p14:tracePt t="19571" x="10342563" y="5062538"/>
          <p14:tracePt t="19581" x="10363200" y="5062538"/>
          <p14:tracePt t="19596" x="10374313" y="5062538"/>
          <p14:tracePt t="19603" x="10396538" y="5062538"/>
          <p14:tracePt t="19609" x="10428288" y="5073650"/>
          <p14:tracePt t="19618" x="10439400" y="5073650"/>
          <p14:tracePt t="19628" x="10450513" y="5073650"/>
          <p14:tracePt t="19634" x="10471150" y="5073650"/>
          <p14:tracePt t="19641" x="10482263" y="5073650"/>
          <p14:tracePt t="19648" x="10493375" y="5073650"/>
          <p14:tracePt t="19661" x="10515600" y="5073650"/>
          <p14:tracePt t="19676" x="10526713" y="5073650"/>
          <p14:tracePt t="19686" x="10536238" y="5073650"/>
          <p14:tracePt t="19691" x="10547350" y="5073650"/>
          <p14:tracePt t="19700" x="10558463" y="5073650"/>
          <p14:tracePt t="19706" x="10569575" y="5073650"/>
          <p14:tracePt t="19714" x="10580688" y="5073650"/>
          <p14:tracePt t="19724" x="10590213" y="5073650"/>
          <p14:tracePt t="19733" x="10601325" y="5073650"/>
          <p14:tracePt t="19738" x="10612438" y="5073650"/>
          <p14:tracePt t="19745" x="10634663" y="5073650"/>
          <p14:tracePt t="19759" x="10645775" y="5073650"/>
          <p14:tracePt t="19768" x="10655300" y="5073650"/>
          <p14:tracePt t="19774" x="10666413" y="5073650"/>
          <p14:tracePt t="19784" x="10677525" y="5073650"/>
          <p14:tracePt t="19798" x="10688638" y="5073650"/>
          <p14:tracePt t="19805" x="10699750" y="5073650"/>
          <p14:tracePt t="19813" x="10709275" y="5073650"/>
          <p14:tracePt t="19827" x="10731500" y="5073650"/>
          <p14:tracePt t="19835" x="10742613" y="5073650"/>
          <p14:tracePt t="19849" x="10753725" y="5073650"/>
          <p14:tracePt t="19871" x="10763250" y="5073650"/>
          <p14:tracePt t="19888" x="10774363" y="5073650"/>
          <p14:tracePt t="19904" x="10785475" y="5073650"/>
          <p14:tracePt t="19919" x="10796588" y="5073650"/>
          <p14:tracePt t="19932" x="10807700" y="5073650"/>
          <p14:tracePt t="19938" x="10839450" y="5073650"/>
          <p14:tracePt t="19955" x="10861675" y="5073650"/>
          <p14:tracePt t="19961" x="10872788" y="5073650"/>
          <p14:tracePt t="19969" x="10893425" y="5073650"/>
          <p14:tracePt t="19976" x="10904538" y="5073650"/>
          <p14:tracePt t="19986" x="10915650" y="5073650"/>
          <p14:tracePt t="19991" x="10926763" y="5073650"/>
          <p14:tracePt t="20006" x="10937875" y="5073650"/>
          <p14:tracePt t="20021" x="10947400" y="5073650"/>
          <p14:tracePt t="20029" x="10958513" y="5073650"/>
          <p14:tracePt t="20048" x="10969625" y="5073650"/>
          <p14:tracePt t="20063" x="10991850" y="5073650"/>
          <p14:tracePt t="20083" x="11001375" y="5073650"/>
          <p14:tracePt t="20164" x="11012488" y="5073650"/>
          <p14:tracePt t="20415" x="11001375" y="5073650"/>
          <p14:tracePt t="20418" x="10991850" y="5073650"/>
          <p14:tracePt t="20433" x="10958513" y="5084763"/>
          <p14:tracePt t="20435" x="10937875" y="5094288"/>
          <p14:tracePt t="20442" x="10926763" y="5094288"/>
          <p14:tracePt t="20449" x="10915650" y="5094288"/>
          <p14:tracePt t="20456" x="10893425" y="5094288"/>
          <p14:tracePt t="20465" x="10872788" y="5094288"/>
          <p14:tracePt t="20472" x="10861675" y="5094288"/>
          <p14:tracePt t="20479" x="10850563" y="5105400"/>
          <p14:tracePt t="20488" x="10839450" y="5105400"/>
          <p14:tracePt t="20494" x="10828338" y="5105400"/>
          <p14:tracePt t="20505" x="10818813" y="5105400"/>
          <p14:tracePt t="20508" x="10807700" y="5105400"/>
          <p14:tracePt t="20519" x="10785475" y="5105400"/>
          <p14:tracePt t="20524" x="10763250" y="5105400"/>
          <p14:tracePt t="20538" x="10731500" y="5105400"/>
          <p14:tracePt t="20540" x="10688638" y="5116513"/>
          <p14:tracePt t="20548" x="10645775" y="5127625"/>
          <p14:tracePt t="20557" x="10601325" y="5127625"/>
          <p14:tracePt t="20561" x="10547350" y="5138738"/>
          <p14:tracePt t="20571" x="10504488" y="5138738"/>
          <p14:tracePt t="20576" x="10482263" y="5138738"/>
          <p14:tracePt t="20585" x="10428288" y="5148263"/>
          <p14:tracePt t="20591" x="10385425" y="5159375"/>
          <p14:tracePt t="20601" x="10342563" y="5159375"/>
          <p14:tracePt t="20606" x="10320338" y="5159375"/>
          <p14:tracePt t="20616" x="10298113" y="5159375"/>
          <p14:tracePt t="20630" x="10288588" y="5159375"/>
          <p14:tracePt t="20646" x="10277475" y="5159375"/>
          <p14:tracePt t="20652" x="10266363" y="5170488"/>
          <p14:tracePt t="20659" x="10255250" y="5170488"/>
          <p14:tracePt t="20671" x="10244138" y="5170488"/>
          <p14:tracePt t="20673" x="10212388" y="5170488"/>
          <p14:tracePt t="20685" x="10179050" y="5170488"/>
          <p14:tracePt t="20689" x="10136188" y="5170488"/>
          <p14:tracePt t="20697" x="10071100" y="5170488"/>
          <p14:tracePt t="20705" x="10050463" y="5170488"/>
          <p14:tracePt t="20711" x="9996488" y="5170488"/>
          <p14:tracePt t="20720" x="9942513" y="5170488"/>
          <p14:tracePt t="20726" x="9888538" y="5159375"/>
          <p14:tracePt t="20735" x="9866313" y="5159375"/>
          <p14:tracePt t="20741" x="9823450" y="5159375"/>
          <p14:tracePt t="20750" x="9801225" y="5148263"/>
          <p14:tracePt t="20756" x="9779000" y="5138738"/>
          <p14:tracePt t="20765" x="9758363" y="5138738"/>
          <p14:tracePt t="20772" x="9747250" y="5138738"/>
          <p14:tracePt t="20779" x="9736138" y="5138738"/>
          <p14:tracePt t="20794" x="9713913" y="5138738"/>
          <p14:tracePt t="20804" x="9704388" y="5138738"/>
          <p14:tracePt t="20811" x="9693275" y="5138738"/>
          <p14:tracePt t="20820" x="9682163" y="5138738"/>
          <p14:tracePt t="20825" x="9659938" y="5138738"/>
          <p14:tracePt t="20834" x="9650413" y="5138738"/>
          <p14:tracePt t="20839" x="9628188" y="5138738"/>
          <p14:tracePt t="20846" x="9617075" y="5127625"/>
          <p14:tracePt t="20861" x="9605963" y="5127625"/>
          <p14:tracePt t="20887" x="9596438" y="5127625"/>
          <p14:tracePt t="21086" x="9605963" y="5127625"/>
          <p14:tracePt t="21093" x="9605963" y="5116513"/>
          <p14:tracePt t="21132" x="9617075" y="5116513"/>
          <p14:tracePt t="21175" x="9628188" y="5116513"/>
          <p14:tracePt t="21189" x="9639300" y="5116513"/>
          <p14:tracePt t="21194" x="9639300" y="5105400"/>
          <p14:tracePt t="21200" x="9650413" y="5105400"/>
          <p14:tracePt t="21207" x="9671050" y="5105400"/>
          <p14:tracePt t="21215" x="9682163" y="5105400"/>
          <p14:tracePt t="21224" x="9704388" y="5094288"/>
          <p14:tracePt t="21229" x="9713913" y="5094288"/>
          <p14:tracePt t="21238" x="9736138" y="5094288"/>
          <p14:tracePt t="21243" x="9747250" y="5094288"/>
          <p14:tracePt t="21253" x="9758363" y="5094288"/>
          <p14:tracePt t="21259" x="9779000" y="5094288"/>
          <p14:tracePt t="21268" x="9790113" y="5094288"/>
          <p14:tracePt t="21273" x="9823450" y="5084763"/>
          <p14:tracePt t="21282" x="9844088" y="5084763"/>
          <p14:tracePt t="21289" x="9877425" y="5084763"/>
          <p14:tracePt t="21296" x="9920288" y="5084763"/>
          <p14:tracePt t="21305" x="9931400" y="5084763"/>
          <p14:tracePt t="21314" x="9974263" y="5084763"/>
          <p14:tracePt t="21322" x="10028238" y="5084763"/>
          <p14:tracePt t="21328" x="10082213" y="5084763"/>
          <p14:tracePt t="21336" x="10115550" y="5094288"/>
          <p14:tracePt t="21341" x="10158413" y="5105400"/>
          <p14:tracePt t="21350" x="10169525" y="5105400"/>
          <p14:tracePt t="21356" x="10201275" y="5105400"/>
          <p14:tracePt t="21364" x="10234613" y="5105400"/>
          <p14:tracePt t="21373" x="10255250" y="5105400"/>
          <p14:tracePt t="21379" x="10288588" y="5105400"/>
          <p14:tracePt t="21388" x="10298113" y="5105400"/>
          <p14:tracePt t="21394" x="10331450" y="5105400"/>
          <p14:tracePt t="21404" x="10363200" y="5105400"/>
          <p14:tracePt t="21408" x="10374313" y="5105400"/>
          <p14:tracePt t="21417" x="10396538" y="5105400"/>
          <p14:tracePt t="21424" x="10417175" y="5105400"/>
          <p14:tracePt t="21435" x="10439400" y="5105400"/>
          <p14:tracePt t="21439" x="10461625" y="5105400"/>
          <p14:tracePt t="21446" x="10471150" y="5105400"/>
          <p14:tracePt t="21455" x="10482263" y="5105400"/>
          <p14:tracePt t="21462" x="10493375" y="5105400"/>
          <p14:tracePt t="21473" x="10504488" y="5105400"/>
          <p14:tracePt t="21475" x="10526713" y="5105400"/>
          <p14:tracePt t="21486" x="10547350" y="5105400"/>
          <p14:tracePt t="21490" x="10569575" y="5105400"/>
          <p14:tracePt t="21501" x="10601325" y="5105400"/>
          <p14:tracePt t="21509" x="10612438" y="5105400"/>
          <p14:tracePt t="21517" x="10634663" y="5105400"/>
          <p14:tracePt t="21524" x="10655300" y="5105400"/>
          <p14:tracePt t="21529" x="10677525" y="5105400"/>
          <p14:tracePt t="21538" x="10688638" y="5105400"/>
          <p14:tracePt t="21544" x="10699750" y="5105400"/>
          <p14:tracePt t="21553" x="10709275" y="5105400"/>
          <p14:tracePt t="21558" x="10731500" y="5105400"/>
          <p14:tracePt t="21567" x="10753725" y="5116513"/>
          <p14:tracePt t="21573" x="10774363" y="5116513"/>
          <p14:tracePt t="21582" x="10796588" y="5116513"/>
          <p14:tracePt t="21590" x="10818813" y="5127625"/>
          <p14:tracePt t="21597" x="10839450" y="5127625"/>
          <p14:tracePt t="21615" x="10850563" y="5127625"/>
          <p14:tracePt t="21626" x="10861675" y="5127625"/>
          <p14:tracePt t="21628" x="10872788" y="5127625"/>
          <p14:tracePt t="21635" x="10882313" y="5127625"/>
          <p14:tracePt t="21641" x="10893425" y="5127625"/>
          <p14:tracePt t="21666" x="10904538" y="5127625"/>
          <p14:tracePt t="21704" x="10915650" y="5127625"/>
          <p14:tracePt t="21730" x="10926763" y="5127625"/>
          <p14:tracePt t="21757" x="10937875" y="5127625"/>
          <p14:tracePt t="21772" x="10947400" y="5127625"/>
          <p14:tracePt t="21788" x="10958513" y="5127625"/>
          <p14:tracePt t="21806" x="10969625" y="5127625"/>
          <p14:tracePt t="21829" x="10980738" y="5127625"/>
          <p14:tracePt t="22851"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62"/>
          <p:cNvSpPr txBox="1">
            <a:spLocks noGrp="1"/>
          </p:cNvSpPr>
          <p:nvPr>
            <p:ph type="title"/>
          </p:nvPr>
        </p:nvSpPr>
        <p:spPr>
          <a:xfrm>
            <a:off x="609600" y="274639"/>
            <a:ext cx="10972800" cy="1143000"/>
          </a:xfrm>
          <a:prstGeom prst="rect">
            <a:avLst/>
          </a:prstGeom>
          <a:noFill/>
          <a:ln>
            <a:noFill/>
          </a:ln>
        </p:spPr>
        <p:txBody>
          <a:bodyPr spcFirstLastPara="1" vert="horz" wrap="square" lIns="121900" tIns="60933" rIns="121900" bIns="60933" rtlCol="0" anchor="ctr" anchorCtr="0">
            <a:noAutofit/>
          </a:bodyPr>
          <a:lstStyle/>
          <a:p>
            <a:pPr algn="ctr">
              <a:spcBef>
                <a:spcPts val="0"/>
              </a:spcBef>
              <a:buClr>
                <a:srgbClr val="7F7F7F"/>
              </a:buClr>
              <a:buSzPts val="2400"/>
            </a:pPr>
            <a:r>
              <a:rPr lang="sv-SE" dirty="0">
                <a:solidFill>
                  <a:srgbClr val="1C4587"/>
                </a:solidFill>
              </a:rPr>
              <a:t>Scenario </a:t>
            </a:r>
            <a:r>
              <a:rPr lang="sv-SE" dirty="0" err="1">
                <a:solidFill>
                  <a:srgbClr val="1C4587"/>
                </a:solidFill>
              </a:rPr>
              <a:t>with</a:t>
            </a:r>
            <a:r>
              <a:rPr lang="sv-SE" dirty="0">
                <a:solidFill>
                  <a:srgbClr val="1C4587"/>
                </a:solidFill>
              </a:rPr>
              <a:t> </a:t>
            </a:r>
            <a:r>
              <a:rPr lang="sv-SE" dirty="0" err="1">
                <a:solidFill>
                  <a:srgbClr val="1C4587"/>
                </a:solidFill>
              </a:rPr>
              <a:t>heavy</a:t>
            </a:r>
            <a:r>
              <a:rPr lang="sv-SE" dirty="0">
                <a:solidFill>
                  <a:srgbClr val="1C4587"/>
                </a:solidFill>
              </a:rPr>
              <a:t> </a:t>
            </a:r>
            <a:r>
              <a:rPr lang="sv-SE" dirty="0" err="1">
                <a:solidFill>
                  <a:srgbClr val="1C4587"/>
                </a:solidFill>
              </a:rPr>
              <a:t>delays</a:t>
            </a:r>
            <a:endParaRPr dirty="0">
              <a:solidFill>
                <a:srgbClr val="1C4587"/>
              </a:solidFill>
            </a:endParaRPr>
          </a:p>
        </p:txBody>
      </p:sp>
      <p:sp>
        <p:nvSpPr>
          <p:cNvPr id="318" name="Google Shape;318;p62"/>
          <p:cNvSpPr txBox="1">
            <a:spLocks noGrp="1"/>
          </p:cNvSpPr>
          <p:nvPr>
            <p:ph type="sldNum" idx="12"/>
          </p:nvPr>
        </p:nvSpPr>
        <p:spPr>
          <a:xfrm>
            <a:off x="679017" y="6565899"/>
            <a:ext cx="1003361" cy="286749"/>
          </a:xfrm>
          <a:prstGeom prst="rect">
            <a:avLst/>
          </a:prstGeom>
          <a:noFill/>
          <a:ln>
            <a:noFill/>
          </a:ln>
        </p:spPr>
        <p:txBody>
          <a:bodyPr spcFirstLastPara="1" vert="horz" wrap="square" lIns="121900" tIns="60933" rIns="121900" bIns="60933" rtlCol="0" anchor="ctr" anchorCtr="0">
            <a:noAutofit/>
          </a:bodyPr>
          <a:lstStyle/>
          <a:p>
            <a:pPr algn="l"/>
            <a:fld id="{00000000-1234-1234-1234-123412341234}" type="slidenum">
              <a:rPr lang="sv-SE"/>
              <a:pPr algn="l"/>
              <a:t>14</a:t>
            </a:fld>
            <a:endParaRPr/>
          </a:p>
        </p:txBody>
      </p:sp>
      <p:pic>
        <p:nvPicPr>
          <p:cNvPr id="6" name="Bildobjekt 5">
            <a:extLst>
              <a:ext uri="{FF2B5EF4-FFF2-40B4-BE49-F238E27FC236}">
                <a16:creationId xmlns:a16="http://schemas.microsoft.com/office/drawing/2014/main" id="{5B4979B1-21F6-4D01-A2BF-FB38349A13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81233"/>
            <a:ext cx="12192000" cy="871415"/>
          </a:xfrm>
          <a:prstGeom prst="rect">
            <a:avLst/>
          </a:prstGeom>
        </p:spPr>
      </p:pic>
      <p:pic>
        <p:nvPicPr>
          <p:cNvPr id="3" name="Bildobjekt 2">
            <a:extLst>
              <a:ext uri="{FF2B5EF4-FFF2-40B4-BE49-F238E27FC236}">
                <a16:creationId xmlns:a16="http://schemas.microsoft.com/office/drawing/2014/main" id="{5D7457A6-EE7F-4C00-AFC9-E0B0D0050D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2713" y="2680412"/>
            <a:ext cx="5296078" cy="3441230"/>
          </a:xfrm>
          <a:prstGeom prst="rect">
            <a:avLst/>
          </a:prstGeom>
        </p:spPr>
      </p:pic>
      <p:pic>
        <p:nvPicPr>
          <p:cNvPr id="15" name="Bildobjekt 14" descr="En bild som visar text&#10;&#10;Automatiskt genererad beskrivning">
            <a:extLst>
              <a:ext uri="{FF2B5EF4-FFF2-40B4-BE49-F238E27FC236}">
                <a16:creationId xmlns:a16="http://schemas.microsoft.com/office/drawing/2014/main" id="{28EADD09-1274-4B76-8C2F-EE8DF898F3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630237" cy="593678"/>
          </a:xfrm>
          <a:prstGeom prst="rect">
            <a:avLst/>
          </a:prstGeom>
        </p:spPr>
      </p:pic>
      <p:sp>
        <p:nvSpPr>
          <p:cNvPr id="17" name="Google Shape;317;p62">
            <a:extLst>
              <a:ext uri="{FF2B5EF4-FFF2-40B4-BE49-F238E27FC236}">
                <a16:creationId xmlns:a16="http://schemas.microsoft.com/office/drawing/2014/main" id="{1DC40A30-F849-411C-B1C7-9EABDCA71F96}"/>
              </a:ext>
            </a:extLst>
          </p:cNvPr>
          <p:cNvSpPr txBox="1">
            <a:spLocks noGrp="1"/>
          </p:cNvSpPr>
          <p:nvPr>
            <p:ph type="body" idx="1"/>
          </p:nvPr>
        </p:nvSpPr>
        <p:spPr>
          <a:xfrm>
            <a:off x="1362116" y="1282278"/>
            <a:ext cx="10293350" cy="4127500"/>
          </a:xfrm>
          <a:prstGeom prst="rect">
            <a:avLst/>
          </a:prstGeom>
          <a:noFill/>
          <a:ln>
            <a:noFill/>
          </a:ln>
        </p:spPr>
        <p:txBody>
          <a:bodyPr spcFirstLastPara="1" vert="horz" wrap="square" lIns="121900" tIns="60933" rIns="121900" bIns="60933"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33450" lvl="2" indent="0">
              <a:lnSpc>
                <a:spcPct val="80000"/>
              </a:lnSpc>
              <a:spcBef>
                <a:spcPts val="0"/>
              </a:spcBef>
              <a:buClr>
                <a:srgbClr val="E36106"/>
              </a:buClr>
              <a:buSzPts val="1800"/>
              <a:buFont typeface="Arial" panose="020B0604020202020204" pitchFamily="34" charset="0"/>
              <a:buNone/>
            </a:pPr>
            <a:r>
              <a:rPr lang="sv-SE" dirty="0">
                <a:solidFill>
                  <a:schemeClr val="dk1"/>
                </a:solidFill>
              </a:rPr>
              <a:t>			</a:t>
            </a:r>
            <a:r>
              <a:rPr lang="sv-SE" b="1" dirty="0">
                <a:solidFill>
                  <a:schemeClr val="dk1"/>
                </a:solidFill>
              </a:rPr>
              <a:t>   Minimum </a:t>
            </a:r>
            <a:r>
              <a:rPr lang="sv-SE" b="1" dirty="0" err="1">
                <a:solidFill>
                  <a:schemeClr val="dk1"/>
                </a:solidFill>
              </a:rPr>
              <a:t>time</a:t>
            </a:r>
            <a:r>
              <a:rPr lang="sv-SE" b="1" dirty="0">
                <a:solidFill>
                  <a:schemeClr val="dk1"/>
                </a:solidFill>
              </a:rPr>
              <a:t> to final </a:t>
            </a:r>
          </a:p>
          <a:p>
            <a:pPr marL="933450" lvl="2" indent="0">
              <a:lnSpc>
                <a:spcPct val="80000"/>
              </a:lnSpc>
              <a:spcBef>
                <a:spcPts val="0"/>
              </a:spcBef>
              <a:buClr>
                <a:srgbClr val="E36106"/>
              </a:buClr>
              <a:buSzPts val="1800"/>
              <a:buFont typeface="Arial" panose="020B0604020202020204" pitchFamily="34" charset="0"/>
              <a:buNone/>
            </a:pPr>
            <a:endParaRPr lang="sv-SE" b="1" dirty="0">
              <a:solidFill>
                <a:schemeClr val="dk1"/>
              </a:solidFill>
            </a:endParaRPr>
          </a:p>
          <a:p>
            <a:pPr marL="1276350" lvl="2" indent="-342900">
              <a:lnSpc>
                <a:spcPct val="80000"/>
              </a:lnSpc>
              <a:spcBef>
                <a:spcPts val="0"/>
              </a:spcBef>
              <a:buClr>
                <a:srgbClr val="E36106"/>
              </a:buClr>
              <a:buSzPts val="1800"/>
              <a:buFont typeface="Wingdings" panose="05000000000000000000" pitchFamily="2" charset="2"/>
              <a:buChar char="ü"/>
            </a:pPr>
            <a:r>
              <a:rPr lang="sv-SE" dirty="0">
                <a:solidFill>
                  <a:schemeClr val="dk1"/>
                </a:solidFill>
              </a:rPr>
              <a:t>Heavy </a:t>
            </a:r>
            <a:r>
              <a:rPr lang="sv-SE" dirty="0" err="1">
                <a:solidFill>
                  <a:schemeClr val="dk1"/>
                </a:solidFill>
              </a:rPr>
              <a:t>delays</a:t>
            </a:r>
            <a:r>
              <a:rPr lang="sv-SE" dirty="0">
                <a:solidFill>
                  <a:schemeClr val="dk1"/>
                </a:solidFill>
              </a:rPr>
              <a:t> </a:t>
            </a:r>
            <a:r>
              <a:rPr lang="sv-SE" dirty="0" err="1">
                <a:solidFill>
                  <a:schemeClr val="dk1"/>
                </a:solidFill>
              </a:rPr>
              <a:t>due</a:t>
            </a:r>
            <a:r>
              <a:rPr lang="sv-SE" dirty="0">
                <a:solidFill>
                  <a:schemeClr val="dk1"/>
                </a:solidFill>
              </a:rPr>
              <a:t> to </a:t>
            </a:r>
            <a:r>
              <a:rPr lang="sv-SE" dirty="0" err="1">
                <a:solidFill>
                  <a:schemeClr val="dk1"/>
                </a:solidFill>
              </a:rPr>
              <a:t>severe</a:t>
            </a:r>
            <a:r>
              <a:rPr lang="sv-SE" dirty="0">
                <a:solidFill>
                  <a:schemeClr val="dk1"/>
                </a:solidFill>
              </a:rPr>
              <a:t> </a:t>
            </a:r>
            <a:r>
              <a:rPr lang="sv-SE" dirty="0" err="1">
                <a:solidFill>
                  <a:schemeClr val="dk1"/>
                </a:solidFill>
              </a:rPr>
              <a:t>snowfall</a:t>
            </a:r>
            <a:r>
              <a:rPr lang="sv-SE" dirty="0">
                <a:solidFill>
                  <a:schemeClr val="dk1"/>
                </a:solidFill>
              </a:rPr>
              <a:t> on </a:t>
            </a:r>
            <a:r>
              <a:rPr lang="sv-SE" dirty="0" err="1">
                <a:solidFill>
                  <a:schemeClr val="dk1"/>
                </a:solidFill>
              </a:rPr>
              <a:t>February</a:t>
            </a:r>
            <a:r>
              <a:rPr lang="sv-SE" dirty="0">
                <a:solidFill>
                  <a:schemeClr val="dk1"/>
                </a:solidFill>
              </a:rPr>
              <a:t> 26</a:t>
            </a:r>
            <a:r>
              <a:rPr lang="sv-SE" b="1" dirty="0">
                <a:solidFill>
                  <a:schemeClr val="dk1"/>
                </a:solidFill>
              </a:rPr>
              <a:t>          </a:t>
            </a:r>
          </a:p>
          <a:p>
            <a:pPr marL="933450" lvl="2" indent="0">
              <a:lnSpc>
                <a:spcPct val="80000"/>
              </a:lnSpc>
              <a:spcBef>
                <a:spcPts val="0"/>
              </a:spcBef>
              <a:buClr>
                <a:srgbClr val="E36106"/>
              </a:buClr>
              <a:buSzPts val="1800"/>
              <a:buFont typeface="Arial" panose="020B0604020202020204" pitchFamily="34" charset="0"/>
              <a:buNone/>
            </a:pPr>
            <a:endParaRPr lang="sv-SE" b="1" dirty="0">
              <a:solidFill>
                <a:schemeClr val="dk1"/>
              </a:solidFill>
            </a:endParaRPr>
          </a:p>
        </p:txBody>
      </p:sp>
      <p:pic>
        <p:nvPicPr>
          <p:cNvPr id="4" name="Bildobjekt 3" descr="En bild som visar bord&#10;&#10;Automatiskt genererad beskrivning">
            <a:extLst>
              <a:ext uri="{FF2B5EF4-FFF2-40B4-BE49-F238E27FC236}">
                <a16:creationId xmlns:a16="http://schemas.microsoft.com/office/drawing/2014/main" id="{B7D1C11F-EBAA-49AC-A431-0B90F8F3E6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5399" y="3678790"/>
            <a:ext cx="4700067" cy="1304065"/>
          </a:xfrm>
          <a:prstGeom prst="rect">
            <a:avLst/>
          </a:prstGeom>
        </p:spPr>
      </p:pic>
      <p:pic>
        <p:nvPicPr>
          <p:cNvPr id="11" name="Google Shape;310;p61">
            <a:extLst>
              <a:ext uri="{FF2B5EF4-FFF2-40B4-BE49-F238E27FC236}">
                <a16:creationId xmlns:a16="http://schemas.microsoft.com/office/drawing/2014/main" id="{373A25C3-9C13-4EB6-9068-7AE64A09C294}"/>
              </a:ext>
            </a:extLst>
          </p:cNvPr>
          <p:cNvPicPr preferRelativeResize="0">
            <a:picLocks noChangeAspect="1"/>
          </p:cNvPicPr>
          <p:nvPr/>
        </p:nvPicPr>
        <p:blipFill>
          <a:blip r:embed="rId9">
            <a:alphaModFix/>
          </a:blip>
          <a:stretch>
            <a:fillRect/>
          </a:stretch>
        </p:blipFill>
        <p:spPr>
          <a:xfrm>
            <a:off x="11263585" y="86610"/>
            <a:ext cx="812892" cy="376058"/>
          </a:xfrm>
          <a:prstGeom prst="rect">
            <a:avLst/>
          </a:prstGeom>
          <a:noFill/>
          <a:ln>
            <a:noFill/>
          </a:ln>
        </p:spPr>
      </p:pic>
      <p:pic>
        <p:nvPicPr>
          <p:cNvPr id="18" name="Ljud 17">
            <a:hlinkClick r:id="" action="ppaction://media"/>
            <a:extLst>
              <a:ext uri="{FF2B5EF4-FFF2-40B4-BE49-F238E27FC236}">
                <a16:creationId xmlns:a16="http://schemas.microsoft.com/office/drawing/2014/main" id="{C85B52D4-3188-429F-8628-3F25505336C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
        <p:nvSpPr>
          <p:cNvPr id="21" name="textruta 20">
            <a:extLst>
              <a:ext uri="{FF2B5EF4-FFF2-40B4-BE49-F238E27FC236}">
                <a16:creationId xmlns:a16="http://schemas.microsoft.com/office/drawing/2014/main" id="{83CB940E-967A-41B9-8C48-28B56841AB26}"/>
              </a:ext>
            </a:extLst>
          </p:cNvPr>
          <p:cNvSpPr txBox="1"/>
          <p:nvPr/>
        </p:nvSpPr>
        <p:spPr>
          <a:xfrm>
            <a:off x="11529867" y="421741"/>
            <a:ext cx="446233" cy="369332"/>
          </a:xfrm>
          <a:prstGeom prst="rect">
            <a:avLst/>
          </a:prstGeom>
          <a:noFill/>
        </p:spPr>
        <p:txBody>
          <a:bodyPr wrap="square" rtlCol="0">
            <a:spAutoFit/>
          </a:bodyPr>
          <a:lstStyle/>
          <a:p>
            <a:r>
              <a:rPr lang="sv-SE" dirty="0"/>
              <a:t>13</a:t>
            </a:r>
          </a:p>
        </p:txBody>
      </p:sp>
    </p:spTree>
    <p:extLst>
      <p:ext uri="{BB962C8B-B14F-4D97-AF65-F5344CB8AC3E}">
        <p14:creationId xmlns:p14="http://schemas.microsoft.com/office/powerpoint/2010/main" val="462952697"/>
      </p:ext>
    </p:extLst>
  </p:cSld>
  <p:clrMapOvr>
    <a:masterClrMapping/>
  </p:clrMapOvr>
  <mc:AlternateContent xmlns:mc="http://schemas.openxmlformats.org/markup-compatibility/2006" xmlns:p14="http://schemas.microsoft.com/office/powerpoint/2010/main">
    <mc:Choice Requires="p14">
      <p:transition p14:dur="0" advTm="66581"/>
    </mc:Choice>
    <mc:Fallback xmlns="">
      <p:transition advTm="66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extLst>
    <p:ext uri="{3A86A75C-4F4B-4683-9AE1-C65F6400EC91}">
      <p14:laserTraceLst xmlns:p14="http://schemas.microsoft.com/office/powerpoint/2010/main">
        <p14:tracePtLst>
          <p14:tracePt t="25905" x="5235575" y="2703513"/>
          <p14:tracePt t="25908" x="5214938" y="2682875"/>
          <p14:tracePt t="25918" x="5192713" y="2660650"/>
          <p14:tracePt t="25924" x="5160963" y="2640013"/>
          <p14:tracePt t="25932" x="5138738" y="2628900"/>
          <p14:tracePt t="25941" x="5116513" y="2606675"/>
          <p14:tracePt t="25946" x="5073650" y="2586038"/>
          <p14:tracePt t="25958" x="5041900" y="2574925"/>
          <p14:tracePt t="25961" x="4987925" y="2563813"/>
          <p14:tracePt t="25972" x="4954588" y="2541588"/>
          <p14:tracePt t="25976" x="4932363" y="2530475"/>
          <p14:tracePt t="25984" x="4889500" y="2520950"/>
          <p14:tracePt t="25991" x="4857750" y="2509838"/>
          <p14:tracePt t="26000" x="4835525" y="2509838"/>
          <p14:tracePt t="26007" x="4803775" y="2498725"/>
          <p14:tracePt t="26013" x="4770438" y="2487613"/>
          <p14:tracePt t="26023" x="4749800" y="2487613"/>
          <p14:tracePt t="26028" x="4695825" y="2476500"/>
          <p14:tracePt t="26038" x="4651375" y="2476500"/>
          <p14:tracePt t="26043" x="4597400" y="2466975"/>
          <p14:tracePt t="26054" x="4554538" y="2455863"/>
          <p14:tracePt t="26061" x="4489450" y="2455863"/>
          <p14:tracePt t="26069" x="4467225" y="2455863"/>
          <p14:tracePt t="26076" x="4413250" y="2444750"/>
          <p14:tracePt t="26081" x="4348163" y="2444750"/>
          <p14:tracePt t="26090" x="4273550" y="2444750"/>
          <p14:tracePt t="26097" x="4197350" y="2444750"/>
          <p14:tracePt t="26105" x="4121150" y="2433638"/>
          <p14:tracePt t="26111" x="4046538" y="2422525"/>
          <p14:tracePt t="26120" x="3970338" y="2422525"/>
          <p14:tracePt t="26126" x="3905250" y="2411413"/>
          <p14:tracePt t="26135" x="3851275" y="2401888"/>
          <p14:tracePt t="26142" x="3775075" y="2401888"/>
          <p14:tracePt t="26149" x="3700463" y="2401888"/>
          <p14:tracePt t="26158" x="3613150" y="2390775"/>
          <p14:tracePt t="26164" x="3516313" y="2379663"/>
          <p14:tracePt t="26174" x="3440113" y="2379663"/>
          <p14:tracePt t="26178" x="3289300" y="2379663"/>
          <p14:tracePt t="26188" x="3170238" y="2357438"/>
          <p14:tracePt t="26194" x="3125788" y="2357438"/>
          <p14:tracePt t="26202" x="2986088" y="2357438"/>
          <p14:tracePt t="26208" x="2898775" y="2357438"/>
          <p14:tracePt t="26217" x="2813050" y="2357438"/>
          <p14:tracePt t="26228" x="2779713" y="2357438"/>
          <p14:tracePt t="26234" x="2714625" y="2357438"/>
          <p14:tracePt t="26246" x="2574925" y="2357438"/>
          <p14:tracePt t="26256" x="2563813" y="2357438"/>
          <p14:tracePt t="26261" x="2487613" y="2357438"/>
          <p14:tracePt t="26270" x="2433638" y="2368550"/>
          <p14:tracePt t="26276" x="2379663" y="2379663"/>
          <p14:tracePt t="26285" x="2325688" y="2390775"/>
          <p14:tracePt t="26291" x="2282825" y="2390775"/>
          <p14:tracePt t="26298" x="2260600" y="2401888"/>
          <p14:tracePt t="26314" x="2185988" y="2422525"/>
          <p14:tracePt t="26322" x="2152650" y="2433638"/>
          <p14:tracePt t="26328" x="2120900" y="2444750"/>
          <p14:tracePt t="26338" x="2076450" y="2455863"/>
          <p14:tracePt t="26343" x="2044700" y="2476500"/>
          <p14:tracePt t="26352" x="2001838" y="2487613"/>
          <p14:tracePt t="26359" x="1990725" y="2498725"/>
          <p14:tracePt t="26367" x="1947863" y="2520950"/>
          <p14:tracePt t="26376" x="1914525" y="2530475"/>
          <p14:tracePt t="26381" x="1871663" y="2552700"/>
          <p14:tracePt t="26392" x="1860550" y="2563813"/>
          <p14:tracePt t="26406" x="1763713" y="2617788"/>
          <p14:tracePt t="26416" x="1709738" y="2649538"/>
          <p14:tracePt t="26420" x="1687513" y="2671763"/>
          <p14:tracePt t="26428" x="1622425" y="2714625"/>
          <p14:tracePt t="26434" x="1568450" y="2759075"/>
          <p14:tracePt t="26444" x="1525588" y="2790825"/>
          <p14:tracePt t="26451" x="1503363" y="2813050"/>
          <p14:tracePt t="26463" x="1449388" y="2867025"/>
          <p14:tracePt t="26465" x="1406525" y="2921000"/>
          <p14:tracePt t="26475" x="1363663" y="2963863"/>
          <p14:tracePt t="26479" x="1341438" y="2995613"/>
          <p14:tracePt t="26488" x="1309688" y="3040063"/>
          <p14:tracePt t="26494" x="1287463" y="3082925"/>
          <p14:tracePt t="26502" x="1276350" y="3094038"/>
          <p14:tracePt t="26509" x="1254125" y="3136900"/>
          <p14:tracePt t="26517" x="1222375" y="3201988"/>
          <p14:tracePt t="26525" x="1200150" y="3267075"/>
          <p14:tracePt t="26531" x="1168400" y="3332163"/>
          <p14:tracePt t="26541" x="1146175" y="3397250"/>
          <p14:tracePt t="26548" x="1125538" y="3482975"/>
          <p14:tracePt t="26557" x="1103313" y="3559175"/>
          <p14:tracePt t="26562" x="1081088" y="3613150"/>
          <p14:tracePt t="26573" x="1071563" y="3689350"/>
          <p14:tracePt t="26578" x="1049338" y="3763963"/>
          <p14:tracePt t="26588" x="1049338" y="3817938"/>
          <p14:tracePt t="26593" x="1038225" y="3871913"/>
          <p14:tracePt t="26599" x="1038225" y="3959225"/>
          <p14:tracePt t="26609" x="1038225" y="4002088"/>
          <p14:tracePt t="26613" x="1038225" y="4067175"/>
          <p14:tracePt t="26622" x="1038225" y="4164013"/>
          <p14:tracePt t="26629" x="1038225" y="4251325"/>
          <p14:tracePt t="26641" x="1049338" y="4327525"/>
          <p14:tracePt t="26643" x="1071563" y="4435475"/>
          <p14:tracePt t="26652" x="1092200" y="4521200"/>
          <p14:tracePt t="26658" x="1114425" y="4608513"/>
          <p14:tracePt t="26669" x="1146175" y="4683125"/>
          <p14:tracePt t="26675" x="1168400" y="4770438"/>
          <p14:tracePt t="26681" x="1200150" y="4856163"/>
          <p14:tracePt t="26689" x="1211263" y="4911725"/>
          <p14:tracePt t="26696" x="1233488" y="4965700"/>
          <p14:tracePt t="26706" x="1254125" y="5008563"/>
          <p14:tracePt t="26711" x="1276350" y="5040313"/>
          <p14:tracePt t="26719" x="1309688" y="5094288"/>
          <p14:tracePt t="26726" x="1330325" y="5116513"/>
          <p14:tracePt t="26734" x="1373188" y="5181600"/>
          <p14:tracePt t="26742" x="1417638" y="5235575"/>
          <p14:tracePt t="26750" x="1482725" y="5300663"/>
          <p14:tracePt t="26758" x="1546225" y="5365750"/>
          <p14:tracePt t="26764" x="1611313" y="5408613"/>
          <p14:tracePt t="26774" x="1676400" y="5462588"/>
          <p14:tracePt t="26782" x="1741488" y="5516563"/>
          <p14:tracePt t="26789" x="1806575" y="5549900"/>
          <p14:tracePt t="26801" x="1849438" y="5592763"/>
          <p14:tracePt t="26805" x="1903413" y="5635625"/>
          <p14:tracePt t="26812" x="1968500" y="5689600"/>
          <p14:tracePt t="26817" x="2022475" y="5732463"/>
          <p14:tracePt t="26824" x="2098675" y="5786438"/>
          <p14:tracePt t="26834" x="2152650" y="5819775"/>
          <p14:tracePt t="26844" x="2217738" y="5862638"/>
          <p14:tracePt t="26847" x="2282825" y="5905500"/>
          <p14:tracePt t="26856" x="2336800" y="5927725"/>
          <p14:tracePt t="26861" x="2422525" y="5959475"/>
          <p14:tracePt t="26870" x="2520950" y="5992813"/>
          <p14:tracePt t="26883" x="2606675" y="6015038"/>
          <p14:tracePt t="26885" x="2640013" y="6015038"/>
          <p14:tracePt t="26892" x="2747963" y="6035675"/>
          <p14:tracePt t="26900" x="2824163" y="6046788"/>
          <p14:tracePt t="26908" x="2887663" y="6057900"/>
          <p14:tracePt t="26914" x="2963863" y="6069013"/>
          <p14:tracePt t="26923" x="3062288" y="6078538"/>
          <p14:tracePt t="26928" x="3170238" y="6089650"/>
          <p14:tracePt t="26941" x="3298825" y="6100763"/>
          <p14:tracePt t="26946" x="3375025" y="6111875"/>
          <p14:tracePt t="26956" x="3527425" y="6132513"/>
          <p14:tracePt t="26965" x="3656013" y="6143625"/>
          <p14:tracePt t="26966" x="3840163" y="6176963"/>
          <p14:tracePt t="26977" x="3894138" y="6176963"/>
          <p14:tracePt t="26985" x="4013200" y="6197600"/>
          <p14:tracePt t="26993" x="4100513" y="6208713"/>
          <p14:tracePt t="26996" x="4197350" y="6230938"/>
          <p14:tracePt t="27007" x="4327525" y="6242050"/>
          <p14:tracePt t="27012" x="4403725" y="6251575"/>
          <p14:tracePt t="27023" x="4457700" y="6251575"/>
          <p14:tracePt t="27027" x="4532313" y="6262688"/>
          <p14:tracePt t="27035" x="4608513" y="6262688"/>
          <p14:tracePt t="27042" x="4673600" y="6273800"/>
          <p14:tracePt t="27049" x="4738688" y="6273800"/>
          <p14:tracePt t="27058" x="4813300" y="6273800"/>
          <p14:tracePt t="27072" x="4889500" y="6262688"/>
          <p14:tracePt t="27081" x="4987925" y="6251575"/>
          <p14:tracePt t="27089" x="5170488" y="6230938"/>
          <p14:tracePt t="27099" x="5235575" y="6230938"/>
          <p14:tracePt t="27103" x="5289550" y="6208713"/>
          <p14:tracePt t="27114" x="5343525" y="6197600"/>
          <p14:tracePt t="27116" x="5408613" y="6176963"/>
          <p14:tracePt t="27132" x="5462588" y="6165850"/>
          <p14:tracePt t="27135" x="5527675" y="6143625"/>
          <p14:tracePt t="27140" x="5603875" y="6111875"/>
          <p14:tracePt t="27146" x="5657850" y="6089650"/>
          <p14:tracePt t="27156" x="5722938" y="6046788"/>
          <p14:tracePt t="27160" x="5776913" y="6015038"/>
          <p14:tracePt t="27170" x="5842000" y="5970588"/>
          <p14:tracePt t="27176" x="5907088" y="5927725"/>
          <p14:tracePt t="27185" x="5961063" y="5862638"/>
          <p14:tracePt t="27193" x="5992813" y="5830888"/>
          <p14:tracePt t="27198" x="6046788" y="5776913"/>
          <p14:tracePt t="27208" x="6080125" y="5722938"/>
          <p14:tracePt t="27213" x="6111875" y="5689600"/>
          <p14:tracePt t="27222" x="6154738" y="5613400"/>
          <p14:tracePt t="27229" x="6242050" y="5538788"/>
          <p14:tracePt t="27238" x="6264275" y="5505450"/>
          <p14:tracePt t="27243" x="6318250" y="5451475"/>
          <p14:tracePt t="27256" x="6372225" y="5397500"/>
          <p14:tracePt t="27265" x="6415088" y="5332413"/>
          <p14:tracePt t="27269" x="6457950" y="5300663"/>
          <p14:tracePt t="27279" x="6480175" y="5267325"/>
          <p14:tracePt t="27281" x="6502400" y="5246688"/>
          <p14:tracePt t="27294" x="6511925" y="5224463"/>
          <p14:tracePt t="27297" x="6511925" y="5213350"/>
          <p14:tracePt t="27307" x="6534150" y="5181600"/>
          <p14:tracePt t="27312" x="6556375" y="5148263"/>
          <p14:tracePt t="27320" x="6565900" y="5105400"/>
          <p14:tracePt t="27329" x="6588125" y="5062538"/>
          <p14:tracePt t="27335" x="6610350" y="5019675"/>
          <p14:tracePt t="27342" x="6610350" y="4986338"/>
          <p14:tracePt t="27349" x="6621463" y="4932363"/>
          <p14:tracePt t="27360" x="6630988" y="4867275"/>
          <p14:tracePt t="27363" x="6642100" y="4813300"/>
          <p14:tracePt t="27372" x="6642100" y="4792663"/>
          <p14:tracePt t="27379" x="6653213" y="4748213"/>
          <p14:tracePt t="27388" x="6664325" y="4705350"/>
          <p14:tracePt t="27393" x="6675438" y="4651375"/>
          <p14:tracePt t="27402" x="6684963" y="4597400"/>
          <p14:tracePt t="27409" x="6684963" y="4575175"/>
          <p14:tracePt t="27417" x="6684963" y="4543425"/>
          <p14:tracePt t="27425" x="6684963" y="4510088"/>
          <p14:tracePt t="27431" x="6684963" y="4489450"/>
          <p14:tracePt t="27440" x="6684963" y="4456113"/>
          <p14:tracePt t="27446" x="6684963" y="4424363"/>
          <p14:tracePt t="27456" x="6684963" y="4391025"/>
          <p14:tracePt t="27460" x="6684963" y="4337050"/>
          <p14:tracePt t="27470" x="6684963" y="4294188"/>
          <p14:tracePt t="27476" x="6675438" y="4240213"/>
          <p14:tracePt t="27484" x="6664325" y="4186238"/>
          <p14:tracePt t="27493" x="6653213" y="4132263"/>
          <p14:tracePt t="27498" x="6653213" y="4110038"/>
          <p14:tracePt t="27508" x="6630988" y="4035425"/>
          <p14:tracePt t="27514" x="6621463" y="3981450"/>
          <p14:tracePt t="27523" x="6610350" y="3925888"/>
          <p14:tracePt t="27529" x="6599238" y="3916363"/>
          <p14:tracePt t="27538" x="6588125" y="3851275"/>
          <p14:tracePt t="27544" x="6577013" y="3840163"/>
          <p14:tracePt t="27552" x="6577013" y="3797300"/>
          <p14:tracePt t="27560" x="6556375" y="3743325"/>
          <p14:tracePt t="27566" x="6545263" y="3698875"/>
          <p14:tracePt t="27575" x="6545263" y="3678238"/>
          <p14:tracePt t="27581" x="6534150" y="3633788"/>
          <p14:tracePt t="27589" x="6523038" y="3613150"/>
          <p14:tracePt t="27596" x="6511925" y="3579813"/>
          <p14:tracePt t="27605" x="6511925" y="3548063"/>
          <p14:tracePt t="27612" x="6502400" y="3516313"/>
          <p14:tracePt t="27620" x="6491288" y="3494088"/>
          <p14:tracePt t="27626" x="6491288" y="3460750"/>
          <p14:tracePt t="27635" x="6480175" y="3417888"/>
          <p14:tracePt t="27643" x="6469063" y="3397250"/>
          <p14:tracePt t="27649" x="6469063" y="3375025"/>
          <p14:tracePt t="27658" x="6457950" y="3341688"/>
          <p14:tracePt t="27664" x="6446838" y="3332163"/>
          <p14:tracePt t="27673" x="6446838" y="3309938"/>
          <p14:tracePt t="27678" x="6437313" y="3278188"/>
          <p14:tracePt t="27689" x="6426200" y="3244850"/>
          <p14:tracePt t="27698" x="6415088" y="3213100"/>
          <p14:tracePt t="27702" x="6403975" y="3168650"/>
          <p14:tracePt t="27711" x="6403975" y="3148013"/>
          <p14:tracePt t="27716" x="6392863" y="3105150"/>
          <p14:tracePt t="27725" x="6383338" y="3071813"/>
          <p14:tracePt t="27732" x="6383338" y="3060700"/>
          <p14:tracePt t="27740" x="6361113" y="3040063"/>
          <p14:tracePt t="27746" x="6350000" y="3006725"/>
          <p14:tracePt t="27756" x="6329363" y="2986088"/>
          <p14:tracePt t="27761" x="6329363" y="2974975"/>
          <p14:tracePt t="27770" x="6318250" y="2941638"/>
          <p14:tracePt t="27776" x="6296025" y="2921000"/>
          <p14:tracePt t="27784" x="6284913" y="2898775"/>
          <p14:tracePt t="27793" x="6284913" y="2887663"/>
          <p14:tracePt t="27799" x="6273800" y="2876550"/>
          <p14:tracePt t="27807" x="6264275" y="2867025"/>
          <p14:tracePt t="27814" x="6253163" y="2855913"/>
          <p14:tracePt t="27823" x="6253163" y="2833688"/>
          <p14:tracePt t="27830" x="6242050" y="2822575"/>
          <p14:tracePt t="27838" x="6230938" y="2813050"/>
          <p14:tracePt t="27844" x="6219825" y="2790825"/>
          <p14:tracePt t="27852" x="6199188" y="2790825"/>
          <p14:tracePt t="27860" x="6188075" y="2768600"/>
          <p14:tracePt t="27882" x="6176963" y="2759075"/>
          <p14:tracePt t="27911" x="6176963" y="2747963"/>
          <p14:tracePt t="27942" x="6165850" y="2747963"/>
          <p14:tracePt t="28121" x="0" y="0"/>
        </p14:tracePtLst>
        <p14:tracePtLst>
          <p14:tracePt t="30839" x="1784350" y="3179763"/>
          <p14:tracePt t="30973" x="1774825" y="3179763"/>
          <p14:tracePt t="30981" x="1763713" y="3190875"/>
          <p14:tracePt t="30991" x="1752600" y="3190875"/>
          <p14:tracePt t="30995" x="1741488" y="3201988"/>
          <p14:tracePt t="31001" x="1730375" y="3201988"/>
          <p14:tracePt t="31009" x="1720850" y="3213100"/>
          <p14:tracePt t="31026" x="1709738" y="3213100"/>
          <p14:tracePt t="31041" x="1698625" y="3224213"/>
          <p14:tracePt t="31046" x="1687513" y="3224213"/>
          <p14:tracePt t="31062" x="1676400" y="3233738"/>
          <p14:tracePt t="31078" x="1676400" y="3244850"/>
          <p14:tracePt t="31085" x="1665288" y="3244850"/>
          <p14:tracePt t="31108" x="1655763" y="3255963"/>
          <p14:tracePt t="31126" x="1644650" y="3267075"/>
          <p14:tracePt t="31130" x="1633538" y="3278188"/>
          <p14:tracePt t="31145" x="1611313" y="3298825"/>
          <p14:tracePt t="31151" x="1601788" y="3309938"/>
          <p14:tracePt t="31159" x="1579563" y="3332163"/>
          <p14:tracePt t="31181" x="1568450" y="3341688"/>
          <p14:tracePt t="31190" x="1557338" y="3341688"/>
          <p14:tracePt t="31196" x="1536700" y="3375025"/>
          <p14:tracePt t="31205" x="1525588" y="3386138"/>
          <p14:tracePt t="31227" x="1525588" y="3397250"/>
          <p14:tracePt t="31243" x="1525588" y="3406775"/>
          <p14:tracePt t="31258" x="1525588" y="3429000"/>
          <p14:tracePt t="31263" x="1514475" y="3440113"/>
          <p14:tracePt t="31272" x="1514475" y="3460750"/>
          <p14:tracePt t="31279" x="1503363" y="3482975"/>
          <p14:tracePt t="31286" x="1492250" y="3505200"/>
          <p14:tracePt t="31295" x="1492250" y="3548063"/>
          <p14:tracePt t="31310" x="1482725" y="3579813"/>
          <p14:tracePt t="31316" x="1482725" y="3602038"/>
          <p14:tracePt t="31325" x="1471613" y="3624263"/>
          <p14:tracePt t="31342" x="1471613" y="3633788"/>
          <p14:tracePt t="31346" x="1471613" y="3644900"/>
          <p14:tracePt t="31368" x="1471613" y="3656013"/>
          <p14:tracePt t="31393" x="1471613" y="3667125"/>
          <p14:tracePt t="31407" x="1471613" y="3678238"/>
          <p14:tracePt t="31424" x="1471613" y="3689350"/>
          <p14:tracePt t="31429" x="1471613" y="3698875"/>
          <p14:tracePt t="31436" x="1471613" y="3709988"/>
          <p14:tracePt t="31447" x="1482725" y="3721100"/>
          <p14:tracePt t="31451" x="1492250" y="3732213"/>
          <p14:tracePt t="31461" x="1492250" y="3743325"/>
          <p14:tracePt t="31466" x="1503363" y="3752850"/>
          <p14:tracePt t="31478" x="1503363" y="3775075"/>
          <p14:tracePt t="31481" x="1514475" y="3786188"/>
          <p14:tracePt t="31492" x="1525588" y="3786188"/>
          <p14:tracePt t="31496" x="1525588" y="3797300"/>
          <p14:tracePt t="31505" x="1525588" y="3806825"/>
          <p14:tracePt t="31512" x="1536700" y="3806825"/>
          <p14:tracePt t="31519" x="1536700" y="3817938"/>
          <p14:tracePt t="31528" x="1546225" y="3817938"/>
          <p14:tracePt t="31533" x="1546225" y="3829050"/>
          <p14:tracePt t="31543" x="1557338" y="3829050"/>
          <p14:tracePt t="31551" x="1568450" y="3840163"/>
          <p14:tracePt t="31561" x="1601788" y="3840163"/>
          <p14:tracePt t="31565" x="1611313" y="3851275"/>
          <p14:tracePt t="31573" x="1633538" y="3862388"/>
          <p14:tracePt t="31579" x="1644650" y="3862388"/>
          <p14:tracePt t="31586" x="1665288" y="3871913"/>
          <p14:tracePt t="31595" x="1676400" y="3871913"/>
          <p14:tracePt t="31605" x="1687513" y="3871913"/>
          <p14:tracePt t="31610" x="1698625" y="3883025"/>
          <p14:tracePt t="31616" x="1709738" y="3883025"/>
          <p14:tracePt t="31631" x="1720850" y="3883025"/>
          <p14:tracePt t="31641" x="1730375" y="3883025"/>
          <p14:tracePt t="31647" x="1741488" y="3883025"/>
          <p14:tracePt t="31662" x="1752600" y="3883025"/>
          <p14:tracePt t="31671" x="1763713" y="3883025"/>
          <p14:tracePt t="31679" x="1774825" y="3883025"/>
          <p14:tracePt t="31690" x="1784350" y="3883025"/>
          <p14:tracePt t="31694" x="1795463" y="3883025"/>
          <p14:tracePt t="31706" x="1806575" y="3883025"/>
          <p14:tracePt t="31711" x="1817688" y="3883025"/>
          <p14:tracePt t="31715" x="1828800" y="3883025"/>
          <p14:tracePt t="31729" x="1838325" y="3883025"/>
          <p14:tracePt t="31745" x="1849438" y="3883025"/>
          <p14:tracePt t="31757" x="1860550" y="3871913"/>
          <p14:tracePt t="31761" x="1871663" y="3871913"/>
          <p14:tracePt t="31774" x="1882775" y="3871913"/>
          <p14:tracePt t="31782" x="1893888" y="3862388"/>
          <p14:tracePt t="31796" x="1914525" y="3851275"/>
          <p14:tracePt t="31805" x="1925638" y="3851275"/>
          <p14:tracePt t="31813" x="1936750" y="3840163"/>
          <p14:tracePt t="31819" x="1947863" y="3840163"/>
          <p14:tracePt t="31827" x="1957388" y="3829050"/>
          <p14:tracePt t="31834" x="1979613" y="3817938"/>
          <p14:tracePt t="31843" x="1979613" y="3806825"/>
          <p14:tracePt t="31849" x="2001838" y="3797300"/>
          <p14:tracePt t="31857" x="2022475" y="3775075"/>
          <p14:tracePt t="31863" x="2055813" y="3752850"/>
          <p14:tracePt t="31888" x="2141538" y="3689350"/>
          <p14:tracePt t="31894" x="2152650" y="3678238"/>
          <p14:tracePt t="31903" x="2174875" y="3656013"/>
          <p14:tracePt t="31910" x="2185988" y="3644900"/>
          <p14:tracePt t="31916" x="2195513" y="3633788"/>
          <p14:tracePt t="31926" x="2195513" y="3624263"/>
          <p14:tracePt t="31931" x="2206625" y="3613150"/>
          <p14:tracePt t="31947" x="2206625" y="3602038"/>
          <p14:tracePt t="31955" x="2206625" y="3590925"/>
          <p14:tracePt t="31978" x="2206625" y="3570288"/>
          <p14:tracePt t="31993" x="2206625" y="3559175"/>
          <p14:tracePt t="31999" x="2206625" y="3548063"/>
          <p14:tracePt t="32007" x="2206625" y="3536950"/>
          <p14:tracePt t="32014" x="2206625" y="3525838"/>
          <p14:tracePt t="32023" x="2206625" y="3516313"/>
          <p14:tracePt t="32029" x="2206625" y="3505200"/>
          <p14:tracePt t="32045" x="2206625" y="3494088"/>
          <p14:tracePt t="32051" x="2206625" y="3482975"/>
          <p14:tracePt t="32060" x="2195513" y="3471863"/>
          <p14:tracePt t="32066" x="2195513" y="3460750"/>
          <p14:tracePt t="32074" x="2185988" y="3451225"/>
          <p14:tracePt t="32081" x="2185988" y="3440113"/>
          <p14:tracePt t="32090" x="2174875" y="3429000"/>
          <p14:tracePt t="32097" x="2174875" y="3417888"/>
          <p14:tracePt t="32104" x="2163763" y="3406775"/>
          <p14:tracePt t="32114" x="2152650" y="3397250"/>
          <p14:tracePt t="32130" x="2152650" y="3386138"/>
          <p14:tracePt t="32135" x="2141538" y="3375025"/>
          <p14:tracePt t="32149" x="2130425" y="3375025"/>
          <p14:tracePt t="32158" x="2130425" y="3363913"/>
          <p14:tracePt t="32164" x="2120900" y="3363913"/>
          <p14:tracePt t="32172" x="2109788" y="3352800"/>
          <p14:tracePt t="32186" x="2087563" y="3332163"/>
          <p14:tracePt t="32194" x="2066925" y="3321050"/>
          <p14:tracePt t="32205" x="2044700" y="3321050"/>
          <p14:tracePt t="32210" x="2022475" y="3309938"/>
          <p14:tracePt t="32216" x="2012950" y="3298825"/>
          <p14:tracePt t="32231" x="2001838" y="3298825"/>
          <p14:tracePt t="32254" x="1990725" y="3298825"/>
          <p14:tracePt t="32279" x="1979613" y="3298825"/>
          <p14:tracePt t="32315" x="0" y="0"/>
        </p14:tracePtLst>
        <p14:tracePtLst>
          <p14:tracePt t="42207" x="5884863" y="2779713"/>
          <p14:tracePt t="42319" x="5884863" y="2768600"/>
          <p14:tracePt t="42356" x="5862638" y="2768600"/>
          <p14:tracePt t="42365" x="5842000" y="2759075"/>
          <p14:tracePt t="42371" x="5808663" y="2747963"/>
          <p14:tracePt t="42379" x="5765800" y="2736850"/>
          <p14:tracePt t="42388" x="5722938" y="2736850"/>
          <p14:tracePt t="42396" x="5689600" y="2725738"/>
          <p14:tracePt t="42404" x="5668963" y="2714625"/>
          <p14:tracePt t="42411" x="5635625" y="2714625"/>
          <p14:tracePt t="42421" x="5581650" y="2693988"/>
          <p14:tracePt t="42424" x="5561013" y="2693988"/>
          <p14:tracePt t="42432" x="5516563" y="2682875"/>
          <p14:tracePt t="42438" x="5462588" y="2682875"/>
          <p14:tracePt t="42447" x="5419725" y="2682875"/>
          <p14:tracePt t="42455" x="5376863" y="2671763"/>
          <p14:tracePt t="42460" x="5354638" y="2671763"/>
          <p14:tracePt t="42470" x="5311775" y="2671763"/>
          <p14:tracePt t="42476" x="5268913" y="2671763"/>
          <p14:tracePt t="42487" x="5235575" y="2660650"/>
          <p14:tracePt t="42491" x="5203825" y="2660650"/>
          <p14:tracePt t="42500" x="5149850" y="2649538"/>
          <p14:tracePt t="42506" x="5095875" y="2649538"/>
          <p14:tracePt t="42518" x="5051425" y="2649538"/>
          <p14:tracePt t="42521" x="5008563" y="2649538"/>
          <p14:tracePt t="42529" x="4954588" y="2649538"/>
          <p14:tracePt t="42537" x="4900613" y="2649538"/>
          <p14:tracePt t="42544" x="4846638" y="2640013"/>
          <p14:tracePt t="42554" x="4803775" y="2628900"/>
          <p14:tracePt t="42558" x="4770438" y="2628900"/>
          <p14:tracePt t="42571" x="4749800" y="2628900"/>
          <p14:tracePt t="42573" x="4727575" y="2628900"/>
          <p14:tracePt t="42598" x="4716463" y="2628900"/>
          <p14:tracePt t="42621" x="4705350" y="2628900"/>
          <p14:tracePt t="42626" x="4695825" y="2628900"/>
          <p14:tracePt t="42636" x="4684713" y="2640013"/>
          <p14:tracePt t="42642" x="4651375" y="2649538"/>
          <p14:tracePt t="42650" x="4630738" y="2660650"/>
          <p14:tracePt t="42657" x="4576763" y="2682875"/>
          <p14:tracePt t="42665" x="4565650" y="2693988"/>
          <p14:tracePt t="42673" x="4532313" y="2703513"/>
          <p14:tracePt t="42679" x="4500563" y="2736850"/>
          <p14:tracePt t="42688" x="4478338" y="2747963"/>
          <p14:tracePt t="42694" x="4457700" y="2759075"/>
          <p14:tracePt t="42704" x="4435475" y="2768600"/>
          <p14:tracePt t="42709" x="4435475" y="2779713"/>
          <p14:tracePt t="42718" x="4413250" y="2790825"/>
          <p14:tracePt t="42723" x="4403725" y="2801938"/>
          <p14:tracePt t="42738" x="4381500" y="2822575"/>
          <p14:tracePt t="42756" x="4348163" y="2867025"/>
          <p14:tracePt t="42761" x="4327525" y="2876550"/>
          <p14:tracePt t="42771" x="4316413" y="2887663"/>
          <p14:tracePt t="42776" x="4305300" y="2909888"/>
          <p14:tracePt t="42786" x="4284663" y="2932113"/>
          <p14:tracePt t="42791" x="4273550" y="2952750"/>
          <p14:tracePt t="42802" x="4262438" y="2974975"/>
          <p14:tracePt t="42806" x="4251325" y="2995613"/>
          <p14:tracePt t="42817" x="4240213" y="3040063"/>
          <p14:tracePt t="42822" x="4208463" y="3071813"/>
          <p14:tracePt t="42828" x="4197350" y="3114675"/>
          <p14:tracePt t="42838" x="4165600" y="3159125"/>
          <p14:tracePt t="42844" x="4143375" y="3213100"/>
          <p14:tracePt t="42855" x="4132263" y="3224213"/>
          <p14:tracePt t="42858" x="4111625" y="3255963"/>
          <p14:tracePt t="42871" x="4078288" y="3309938"/>
          <p14:tracePt t="42873" x="4067175" y="3352800"/>
          <p14:tracePt t="42887" x="4056063" y="3363913"/>
          <p14:tracePt t="42896" x="4046538" y="3397250"/>
          <p14:tracePt t="42897" x="4035425" y="3417888"/>
          <p14:tracePt t="42906" x="4024313" y="3451225"/>
          <p14:tracePt t="42911" x="4013200" y="3482975"/>
          <p14:tracePt t="42919" x="4002088" y="3525838"/>
          <p14:tracePt t="42926" x="3992563" y="3570288"/>
          <p14:tracePt t="42935" x="3992563" y="3613150"/>
          <p14:tracePt t="42941" x="3981450" y="3667125"/>
          <p14:tracePt t="42950" x="3970338" y="3709988"/>
          <p14:tracePt t="42956" x="3959225" y="3752850"/>
          <p14:tracePt t="42964" x="3948113" y="3817938"/>
          <p14:tracePt t="42971" x="3948113" y="3840163"/>
          <p14:tracePt t="42981" x="3948113" y="3905250"/>
          <p14:tracePt t="42988" x="3937000" y="3959225"/>
          <p14:tracePt t="42994" x="3927475" y="4013200"/>
          <p14:tracePt t="43004" x="3927475" y="4035425"/>
          <p14:tracePt t="43008" x="3927475" y="4098925"/>
          <p14:tracePt t="43018" x="3927475" y="4121150"/>
          <p14:tracePt t="43026" x="3927475" y="4154488"/>
          <p14:tracePt t="43032" x="3927475" y="4217988"/>
          <p14:tracePt t="43039" x="3927475" y="4271963"/>
          <p14:tracePt t="43046" x="3927475" y="4337050"/>
          <p14:tracePt t="43056" x="3927475" y="4370388"/>
          <p14:tracePt t="43062" x="3927475" y="4446588"/>
          <p14:tracePt t="43071" x="3927475" y="4510088"/>
          <p14:tracePt t="43075" x="3937000" y="4586288"/>
          <p14:tracePt t="43087" x="3948113" y="4651375"/>
          <p14:tracePt t="43091" x="3948113" y="4727575"/>
          <p14:tracePt t="43103" x="3970338" y="4802188"/>
          <p14:tracePt t="43106" x="3970338" y="4867275"/>
          <p14:tracePt t="43117" x="3981450" y="4943475"/>
          <p14:tracePt t="43121" x="4002088" y="5008563"/>
          <p14:tracePt t="43128" x="4013200" y="5029200"/>
          <p14:tracePt t="43138" x="4024313" y="5084763"/>
          <p14:tracePt t="43144" x="4035425" y="5127625"/>
          <p14:tracePt t="43155" x="4046538" y="5170488"/>
          <p14:tracePt t="43158" x="4067175" y="5202238"/>
          <p14:tracePt t="43168" x="4078288" y="5246688"/>
          <p14:tracePt t="43173" x="4100513" y="5289550"/>
          <p14:tracePt t="43182" x="4111625" y="5332413"/>
          <p14:tracePt t="43189" x="4143375" y="5354638"/>
          <p14:tracePt t="43196" x="4154488" y="5386388"/>
          <p14:tracePt t="43205" x="4186238" y="5419725"/>
          <p14:tracePt t="43211" x="4208463" y="5462588"/>
          <p14:tracePt t="43219" x="4229100" y="5494338"/>
          <p14:tracePt t="43226" x="4262438" y="5527675"/>
          <p14:tracePt t="43236" x="4273550" y="5538788"/>
          <p14:tracePt t="43251" x="4327525" y="5613400"/>
          <p14:tracePt t="43256" x="4348163" y="5657850"/>
          <p14:tracePt t="43265" x="4381500" y="5689600"/>
          <p14:tracePt t="43273" x="4424363" y="5743575"/>
          <p14:tracePt t="43280" x="4435475" y="5754688"/>
          <p14:tracePt t="43288" x="4467225" y="5786438"/>
          <p14:tracePt t="43294" x="4511675" y="5819775"/>
          <p14:tracePt t="43305" x="4554538" y="5851525"/>
          <p14:tracePt t="43308" x="4586288" y="5895975"/>
          <p14:tracePt t="43318" x="4630738" y="5916613"/>
          <p14:tracePt t="43324" x="4673600" y="5938838"/>
          <p14:tracePt t="43334" x="4684713" y="5959475"/>
          <p14:tracePt t="43346" x="4705350" y="5981700"/>
          <p14:tracePt t="43355" x="4716463" y="5992813"/>
          <p14:tracePt t="43361" x="4738688" y="6015038"/>
          <p14:tracePt t="43372" x="4759325" y="6024563"/>
          <p14:tracePt t="43376" x="4781550" y="6035675"/>
          <p14:tracePt t="43387" x="4803775" y="6046788"/>
          <p14:tracePt t="43391" x="4824413" y="6057900"/>
          <p14:tracePt t="43402" x="4835525" y="6069013"/>
          <p14:tracePt t="43406" x="4868863" y="6089650"/>
          <p14:tracePt t="43415" x="4889500" y="6100763"/>
          <p14:tracePt t="43422" x="4911725" y="6111875"/>
          <p14:tracePt t="43428" x="4943475" y="6122988"/>
          <p14:tracePt t="43439" x="4954588" y="6122988"/>
          <p14:tracePt t="43443" x="4987925" y="6143625"/>
          <p14:tracePt t="43452" x="5008563" y="6143625"/>
          <p14:tracePt t="43459" x="5041900" y="6154738"/>
          <p14:tracePt t="43468" x="5084763" y="6154738"/>
          <p14:tracePt t="43473" x="5138738" y="6165850"/>
          <p14:tracePt t="43482" x="5149850" y="6165850"/>
          <p14:tracePt t="43489" x="5203825" y="6176963"/>
          <p14:tracePt t="43496" x="5214938" y="6176963"/>
          <p14:tracePt t="43507" x="5246688" y="6176963"/>
          <p14:tracePt t="43511" x="5268913" y="6176963"/>
          <p14:tracePt t="43519" x="5280025" y="6176963"/>
          <p14:tracePt t="43526" x="5300663" y="6176963"/>
          <p14:tracePt t="43536" x="5311775" y="6176963"/>
          <p14:tracePt t="43541" x="5334000" y="6176963"/>
          <p14:tracePt t="43550" x="5343525" y="6176963"/>
          <p14:tracePt t="43556" x="5354638" y="6176963"/>
          <p14:tracePt t="43564" x="5376863" y="6176963"/>
          <p14:tracePt t="43573" x="5397500" y="6165850"/>
          <p14:tracePt t="43579" x="5441950" y="6143625"/>
          <p14:tracePt t="43588" x="5473700" y="6132513"/>
          <p14:tracePt t="43594" x="5507038" y="6100763"/>
          <p14:tracePt t="43607" x="5561013" y="6078538"/>
          <p14:tracePt t="43608" x="5581650" y="6069013"/>
          <p14:tracePt t="43617" x="5614988" y="6046788"/>
          <p14:tracePt t="43626" x="5635625" y="6024563"/>
          <p14:tracePt t="43640" x="5680075" y="5981700"/>
          <p14:tracePt t="43646" x="5689600" y="5970588"/>
          <p14:tracePt t="43656" x="5711825" y="5949950"/>
          <p14:tracePt t="43661" x="5722938" y="5938838"/>
          <p14:tracePt t="43672" x="5734050" y="5916613"/>
          <p14:tracePt t="43675" x="5754688" y="5895975"/>
          <p14:tracePt t="43687" x="5765800" y="5862638"/>
          <p14:tracePt t="43691" x="5788025" y="5819775"/>
          <p14:tracePt t="43700" x="5788025" y="5808663"/>
          <p14:tracePt t="43706" x="5819775" y="5765800"/>
          <p14:tracePt t="43715" x="5842000" y="5711825"/>
          <p14:tracePt t="43722" x="5873750" y="5646738"/>
          <p14:tracePt t="43729" x="5895975" y="5592763"/>
          <p14:tracePt t="43738" x="5918200" y="5538788"/>
          <p14:tracePt t="43744" x="5927725" y="5494338"/>
          <p14:tracePt t="43753" x="5938838" y="5462588"/>
          <p14:tracePt t="43759" x="5949950" y="5440363"/>
          <p14:tracePt t="43768" x="5949950" y="5408613"/>
          <p14:tracePt t="43773" x="5961063" y="5386388"/>
          <p14:tracePt t="43785" x="5972175" y="5365750"/>
          <p14:tracePt t="43792" x="5981700" y="5354638"/>
          <p14:tracePt t="43797" x="5992813" y="5321300"/>
          <p14:tracePt t="43807" x="5992813" y="5289550"/>
          <p14:tracePt t="43812" x="6015038" y="5246688"/>
          <p14:tracePt t="43820" x="6037263" y="5181600"/>
          <p14:tracePt t="43826" x="6057900" y="5127625"/>
          <p14:tracePt t="43839" x="6080125" y="5062538"/>
          <p14:tracePt t="43840" x="6091238" y="5029200"/>
          <p14:tracePt t="43849" x="6111875" y="4975225"/>
          <p14:tracePt t="43857" x="6122988" y="4954588"/>
          <p14:tracePt t="43864" x="6122988" y="4900613"/>
          <p14:tracePt t="43881" x="6145213" y="4835525"/>
          <p14:tracePt t="43887" x="6154738" y="4813300"/>
          <p14:tracePt t="43893" x="6165850" y="4792663"/>
          <p14:tracePt t="43906" x="6165850" y="4759325"/>
          <p14:tracePt t="43908" x="6176963" y="4737100"/>
          <p14:tracePt t="43919" x="6188075" y="4694238"/>
          <p14:tracePt t="43924" x="6188075" y="4662488"/>
          <p14:tracePt t="43935" x="6199188" y="4651375"/>
          <p14:tracePt t="43939" x="6199188" y="4608513"/>
          <p14:tracePt t="43946" x="6210300" y="4564063"/>
          <p14:tracePt t="43958" x="6210300" y="4521200"/>
          <p14:tracePt t="43961" x="6219825" y="4510088"/>
          <p14:tracePt t="43970" x="6219825" y="4489450"/>
          <p14:tracePt t="43976" x="6219825" y="4467225"/>
          <p14:tracePt t="43986" x="6219825" y="4456113"/>
          <p14:tracePt t="43991" x="6230938" y="4435475"/>
          <p14:tracePt t="44000" x="6230938" y="4424363"/>
          <p14:tracePt t="44007" x="6230938" y="4413250"/>
          <p14:tracePt t="44014" x="6242050" y="4391025"/>
          <p14:tracePt t="44022" x="6253163" y="4348163"/>
          <p14:tracePt t="44029" x="6253163" y="4327525"/>
          <p14:tracePt t="44039" x="6264275" y="4283075"/>
          <p14:tracePt t="44043" x="6273800" y="4271963"/>
          <p14:tracePt t="44053" x="6273800" y="4240213"/>
          <p14:tracePt t="44058" x="6284913" y="4208463"/>
          <p14:tracePt t="44067" x="6284913" y="4186238"/>
          <p14:tracePt t="44073" x="6284913" y="4164013"/>
          <p14:tracePt t="44082" x="6296025" y="4143375"/>
          <p14:tracePt t="44091" x="6296025" y="4132263"/>
          <p14:tracePt t="44096" x="6296025" y="4121150"/>
          <p14:tracePt t="44105" x="6296025" y="4098925"/>
          <p14:tracePt t="44111" x="6296025" y="4089400"/>
          <p14:tracePt t="44120" x="6307138" y="4089400"/>
          <p14:tracePt t="44126" x="6307138" y="4067175"/>
          <p14:tracePt t="44138" x="6307138" y="4056063"/>
          <p14:tracePt t="44141" x="6307138" y="4044950"/>
          <p14:tracePt t="44150" x="6307138" y="4035425"/>
          <p14:tracePt t="44306"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62"/>
          <p:cNvSpPr txBox="1">
            <a:spLocks noGrp="1"/>
          </p:cNvSpPr>
          <p:nvPr>
            <p:ph type="title"/>
          </p:nvPr>
        </p:nvSpPr>
        <p:spPr>
          <a:xfrm>
            <a:off x="609600" y="274639"/>
            <a:ext cx="10972800" cy="1143000"/>
          </a:xfrm>
          <a:prstGeom prst="rect">
            <a:avLst/>
          </a:prstGeom>
          <a:noFill/>
          <a:ln>
            <a:noFill/>
          </a:ln>
        </p:spPr>
        <p:txBody>
          <a:bodyPr spcFirstLastPara="1" vert="horz" wrap="square" lIns="121900" tIns="60933" rIns="121900" bIns="60933" rtlCol="0" anchor="ctr" anchorCtr="0">
            <a:noAutofit/>
          </a:bodyPr>
          <a:lstStyle/>
          <a:p>
            <a:pPr algn="ctr">
              <a:spcBef>
                <a:spcPts val="0"/>
              </a:spcBef>
              <a:buClr>
                <a:srgbClr val="7F7F7F"/>
              </a:buClr>
              <a:buSzPts val="2400"/>
            </a:pPr>
            <a:r>
              <a:rPr lang="sv-SE" dirty="0">
                <a:solidFill>
                  <a:srgbClr val="1C4587"/>
                </a:solidFill>
              </a:rPr>
              <a:t>Scenario </a:t>
            </a:r>
            <a:r>
              <a:rPr lang="sv-SE" dirty="0" err="1">
                <a:solidFill>
                  <a:srgbClr val="1C4587"/>
                </a:solidFill>
              </a:rPr>
              <a:t>with</a:t>
            </a:r>
            <a:r>
              <a:rPr lang="sv-SE" dirty="0">
                <a:solidFill>
                  <a:srgbClr val="1C4587"/>
                </a:solidFill>
              </a:rPr>
              <a:t> </a:t>
            </a:r>
            <a:r>
              <a:rPr lang="sv-SE" dirty="0" err="1">
                <a:solidFill>
                  <a:srgbClr val="1C4587"/>
                </a:solidFill>
              </a:rPr>
              <a:t>heavy</a:t>
            </a:r>
            <a:r>
              <a:rPr lang="sv-SE" dirty="0">
                <a:solidFill>
                  <a:srgbClr val="1C4587"/>
                </a:solidFill>
              </a:rPr>
              <a:t> </a:t>
            </a:r>
            <a:r>
              <a:rPr lang="sv-SE" dirty="0" err="1">
                <a:solidFill>
                  <a:srgbClr val="1C4587"/>
                </a:solidFill>
              </a:rPr>
              <a:t>delays</a:t>
            </a:r>
            <a:endParaRPr dirty="0">
              <a:solidFill>
                <a:srgbClr val="1C4587"/>
              </a:solidFill>
            </a:endParaRPr>
          </a:p>
        </p:txBody>
      </p:sp>
      <p:sp>
        <p:nvSpPr>
          <p:cNvPr id="318" name="Google Shape;318;p62"/>
          <p:cNvSpPr txBox="1">
            <a:spLocks noGrp="1"/>
          </p:cNvSpPr>
          <p:nvPr>
            <p:ph type="sldNum" idx="12"/>
          </p:nvPr>
        </p:nvSpPr>
        <p:spPr>
          <a:xfrm>
            <a:off x="679017" y="6565899"/>
            <a:ext cx="1003361" cy="286749"/>
          </a:xfrm>
          <a:prstGeom prst="rect">
            <a:avLst/>
          </a:prstGeom>
          <a:noFill/>
          <a:ln>
            <a:noFill/>
          </a:ln>
        </p:spPr>
        <p:txBody>
          <a:bodyPr spcFirstLastPara="1" vert="horz" wrap="square" lIns="121900" tIns="60933" rIns="121900" bIns="60933" rtlCol="0" anchor="ctr" anchorCtr="0">
            <a:noAutofit/>
          </a:bodyPr>
          <a:lstStyle/>
          <a:p>
            <a:pPr algn="l"/>
            <a:fld id="{00000000-1234-1234-1234-123412341234}" type="slidenum">
              <a:rPr lang="sv-SE"/>
              <a:pPr algn="l"/>
              <a:t>15</a:t>
            </a:fld>
            <a:endParaRPr/>
          </a:p>
        </p:txBody>
      </p:sp>
      <p:pic>
        <p:nvPicPr>
          <p:cNvPr id="6" name="Bildobjekt 5">
            <a:extLst>
              <a:ext uri="{FF2B5EF4-FFF2-40B4-BE49-F238E27FC236}">
                <a16:creationId xmlns:a16="http://schemas.microsoft.com/office/drawing/2014/main" id="{5B4979B1-21F6-4D01-A2BF-FB38349A13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81233"/>
            <a:ext cx="12192000" cy="871415"/>
          </a:xfrm>
          <a:prstGeom prst="rect">
            <a:avLst/>
          </a:prstGeom>
        </p:spPr>
      </p:pic>
      <p:pic>
        <p:nvPicPr>
          <p:cNvPr id="17" name="Bildobjekt 16" descr="En bild som visar text&#10;&#10;Automatiskt genererad beskrivning">
            <a:extLst>
              <a:ext uri="{FF2B5EF4-FFF2-40B4-BE49-F238E27FC236}">
                <a16:creationId xmlns:a16="http://schemas.microsoft.com/office/drawing/2014/main" id="{9626E40C-577F-4991-A776-AC9FFE4025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630237" cy="593678"/>
          </a:xfrm>
          <a:prstGeom prst="rect">
            <a:avLst/>
          </a:prstGeom>
        </p:spPr>
      </p:pic>
      <p:sp>
        <p:nvSpPr>
          <p:cNvPr id="18" name="Google Shape;317;p62">
            <a:extLst>
              <a:ext uri="{FF2B5EF4-FFF2-40B4-BE49-F238E27FC236}">
                <a16:creationId xmlns:a16="http://schemas.microsoft.com/office/drawing/2014/main" id="{9080855D-8318-43F1-A117-1AAA8E500E84}"/>
              </a:ext>
            </a:extLst>
          </p:cNvPr>
          <p:cNvSpPr txBox="1">
            <a:spLocks noGrp="1"/>
          </p:cNvSpPr>
          <p:nvPr>
            <p:ph type="body" idx="1"/>
          </p:nvPr>
        </p:nvSpPr>
        <p:spPr>
          <a:xfrm>
            <a:off x="949325" y="1178345"/>
            <a:ext cx="10293350" cy="4127500"/>
          </a:xfrm>
          <a:prstGeom prst="rect">
            <a:avLst/>
          </a:prstGeom>
          <a:noFill/>
          <a:ln>
            <a:noFill/>
          </a:ln>
        </p:spPr>
        <p:txBody>
          <a:bodyPr spcFirstLastPara="1" vert="horz" wrap="square" lIns="121900" tIns="60933" rIns="121900" bIns="60933"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33450" lvl="2" indent="0">
              <a:lnSpc>
                <a:spcPct val="80000"/>
              </a:lnSpc>
              <a:spcBef>
                <a:spcPts val="0"/>
              </a:spcBef>
              <a:buClr>
                <a:srgbClr val="E36106"/>
              </a:buClr>
              <a:buSzPts val="1800"/>
              <a:buFont typeface="Arial" panose="020B0604020202020204" pitchFamily="34" charset="0"/>
              <a:buNone/>
            </a:pPr>
            <a:r>
              <a:rPr lang="sv-SE" b="1" dirty="0">
                <a:solidFill>
                  <a:schemeClr val="dk1"/>
                </a:solidFill>
              </a:rPr>
              <a:t>		   </a:t>
            </a:r>
            <a:r>
              <a:rPr lang="sv-SE" b="1" dirty="0" err="1">
                <a:solidFill>
                  <a:schemeClr val="dk1"/>
                </a:solidFill>
              </a:rPr>
              <a:t>Spacing</a:t>
            </a:r>
            <a:r>
              <a:rPr lang="sv-SE" b="1" dirty="0">
                <a:solidFill>
                  <a:schemeClr val="dk1"/>
                </a:solidFill>
              </a:rPr>
              <a:t> deviation and </a:t>
            </a:r>
            <a:r>
              <a:rPr lang="sv-SE" b="1" dirty="0" err="1">
                <a:solidFill>
                  <a:schemeClr val="dk1"/>
                </a:solidFill>
              </a:rPr>
              <a:t>sequence</a:t>
            </a:r>
            <a:r>
              <a:rPr lang="sv-SE" b="1" dirty="0">
                <a:solidFill>
                  <a:schemeClr val="dk1"/>
                </a:solidFill>
              </a:rPr>
              <a:t> </a:t>
            </a:r>
            <a:r>
              <a:rPr lang="sv-SE" b="1" dirty="0" err="1">
                <a:solidFill>
                  <a:schemeClr val="dk1"/>
                </a:solidFill>
              </a:rPr>
              <a:t>pressure</a:t>
            </a:r>
            <a:endParaRPr lang="sv-SE" b="1" dirty="0">
              <a:solidFill>
                <a:schemeClr val="dk1"/>
              </a:solidFill>
            </a:endParaRPr>
          </a:p>
          <a:p>
            <a:pPr marL="933450" lvl="2" indent="0">
              <a:lnSpc>
                <a:spcPct val="80000"/>
              </a:lnSpc>
              <a:spcBef>
                <a:spcPts val="0"/>
              </a:spcBef>
              <a:buClr>
                <a:srgbClr val="E36106"/>
              </a:buClr>
              <a:buSzPts val="1800"/>
              <a:buFont typeface="Arial" panose="020B0604020202020204" pitchFamily="34" charset="0"/>
              <a:buNone/>
            </a:pPr>
            <a:endParaRPr lang="sv-SE" b="1" dirty="0">
              <a:solidFill>
                <a:schemeClr val="dk1"/>
              </a:solidFill>
            </a:endParaRPr>
          </a:p>
          <a:p>
            <a:pPr marL="1276350" lvl="2" indent="-342900">
              <a:lnSpc>
                <a:spcPct val="80000"/>
              </a:lnSpc>
              <a:spcBef>
                <a:spcPts val="0"/>
              </a:spcBef>
              <a:buClr>
                <a:srgbClr val="E36106"/>
              </a:buClr>
              <a:buSzPts val="1800"/>
              <a:buFont typeface="Wingdings" panose="05000000000000000000" pitchFamily="2" charset="2"/>
              <a:buChar char="ü"/>
            </a:pPr>
            <a:r>
              <a:rPr lang="sv-SE" dirty="0">
                <a:solidFill>
                  <a:schemeClr val="dk1"/>
                </a:solidFill>
              </a:rPr>
              <a:t>Heavy </a:t>
            </a:r>
            <a:r>
              <a:rPr lang="sv-SE" dirty="0" err="1">
                <a:solidFill>
                  <a:schemeClr val="dk1"/>
                </a:solidFill>
              </a:rPr>
              <a:t>delays</a:t>
            </a:r>
            <a:r>
              <a:rPr lang="sv-SE" dirty="0">
                <a:solidFill>
                  <a:schemeClr val="dk1"/>
                </a:solidFill>
              </a:rPr>
              <a:t> </a:t>
            </a:r>
            <a:r>
              <a:rPr lang="sv-SE" dirty="0" err="1">
                <a:solidFill>
                  <a:schemeClr val="dk1"/>
                </a:solidFill>
              </a:rPr>
              <a:t>due</a:t>
            </a:r>
            <a:r>
              <a:rPr lang="sv-SE" dirty="0">
                <a:solidFill>
                  <a:schemeClr val="dk1"/>
                </a:solidFill>
              </a:rPr>
              <a:t> to </a:t>
            </a:r>
            <a:r>
              <a:rPr lang="sv-SE" dirty="0" err="1">
                <a:solidFill>
                  <a:schemeClr val="dk1"/>
                </a:solidFill>
              </a:rPr>
              <a:t>severe</a:t>
            </a:r>
            <a:r>
              <a:rPr lang="sv-SE" dirty="0">
                <a:solidFill>
                  <a:schemeClr val="dk1"/>
                </a:solidFill>
              </a:rPr>
              <a:t> </a:t>
            </a:r>
            <a:r>
              <a:rPr lang="sv-SE" dirty="0" err="1">
                <a:solidFill>
                  <a:schemeClr val="dk1"/>
                </a:solidFill>
              </a:rPr>
              <a:t>snowfall</a:t>
            </a:r>
            <a:r>
              <a:rPr lang="sv-SE" dirty="0">
                <a:solidFill>
                  <a:schemeClr val="dk1"/>
                </a:solidFill>
              </a:rPr>
              <a:t> on </a:t>
            </a:r>
            <a:r>
              <a:rPr lang="sv-SE" dirty="0" err="1">
                <a:solidFill>
                  <a:schemeClr val="dk1"/>
                </a:solidFill>
              </a:rPr>
              <a:t>February</a:t>
            </a:r>
            <a:r>
              <a:rPr lang="sv-SE" dirty="0">
                <a:solidFill>
                  <a:schemeClr val="dk1"/>
                </a:solidFill>
              </a:rPr>
              <a:t> 26</a:t>
            </a:r>
            <a:r>
              <a:rPr lang="sv-SE" b="1" dirty="0">
                <a:solidFill>
                  <a:schemeClr val="dk1"/>
                </a:solidFill>
              </a:rPr>
              <a:t>         </a:t>
            </a:r>
          </a:p>
          <a:p>
            <a:pPr marL="933450" lvl="2" indent="0">
              <a:lnSpc>
                <a:spcPct val="80000"/>
              </a:lnSpc>
              <a:spcBef>
                <a:spcPts val="0"/>
              </a:spcBef>
              <a:buClr>
                <a:srgbClr val="E36106"/>
              </a:buClr>
              <a:buSzPts val="1800"/>
              <a:buFont typeface="Arial" panose="020B0604020202020204" pitchFamily="34" charset="0"/>
              <a:buNone/>
            </a:pPr>
            <a:endParaRPr lang="sv-SE" b="1" dirty="0">
              <a:solidFill>
                <a:schemeClr val="dk1"/>
              </a:solidFill>
            </a:endParaRPr>
          </a:p>
        </p:txBody>
      </p:sp>
      <p:pic>
        <p:nvPicPr>
          <p:cNvPr id="19" name="Google Shape;310;p61">
            <a:extLst>
              <a:ext uri="{FF2B5EF4-FFF2-40B4-BE49-F238E27FC236}">
                <a16:creationId xmlns:a16="http://schemas.microsoft.com/office/drawing/2014/main" id="{614BA2AC-2BE6-4B5B-9B86-57FA8334AEF3}"/>
              </a:ext>
            </a:extLst>
          </p:cNvPr>
          <p:cNvPicPr preferRelativeResize="0">
            <a:picLocks noChangeAspect="1"/>
          </p:cNvPicPr>
          <p:nvPr/>
        </p:nvPicPr>
        <p:blipFill>
          <a:blip r:embed="rId7">
            <a:alphaModFix/>
          </a:blip>
          <a:stretch>
            <a:fillRect/>
          </a:stretch>
        </p:blipFill>
        <p:spPr>
          <a:xfrm>
            <a:off x="11263585" y="86610"/>
            <a:ext cx="812892" cy="376058"/>
          </a:xfrm>
          <a:prstGeom prst="rect">
            <a:avLst/>
          </a:prstGeom>
          <a:noFill/>
          <a:ln>
            <a:noFill/>
          </a:ln>
        </p:spPr>
      </p:pic>
      <p:grpSp>
        <p:nvGrpSpPr>
          <p:cNvPr id="20" name="Grupp 19">
            <a:extLst>
              <a:ext uri="{FF2B5EF4-FFF2-40B4-BE49-F238E27FC236}">
                <a16:creationId xmlns:a16="http://schemas.microsoft.com/office/drawing/2014/main" id="{494FA2CC-E779-43A2-A5C3-0E1F71EDC640}"/>
              </a:ext>
            </a:extLst>
          </p:cNvPr>
          <p:cNvGrpSpPr>
            <a:grpSpLocks noChangeAspect="1"/>
          </p:cNvGrpSpPr>
          <p:nvPr/>
        </p:nvGrpSpPr>
        <p:grpSpPr>
          <a:xfrm>
            <a:off x="7626708" y="2995160"/>
            <a:ext cx="4057841" cy="2259900"/>
            <a:chOff x="7667300" y="3317203"/>
            <a:chExt cx="4258582" cy="2371697"/>
          </a:xfrm>
        </p:grpSpPr>
        <p:grpSp>
          <p:nvGrpSpPr>
            <p:cNvPr id="14" name="Grupp 13">
              <a:extLst>
                <a:ext uri="{FF2B5EF4-FFF2-40B4-BE49-F238E27FC236}">
                  <a16:creationId xmlns:a16="http://schemas.microsoft.com/office/drawing/2014/main" id="{3D971831-87FB-4271-95CF-4FE2C57194AE}"/>
                </a:ext>
              </a:extLst>
            </p:cNvPr>
            <p:cNvGrpSpPr>
              <a:grpSpLocks noChangeAspect="1"/>
            </p:cNvGrpSpPr>
            <p:nvPr/>
          </p:nvGrpSpPr>
          <p:grpSpPr>
            <a:xfrm>
              <a:off x="7667300" y="3317203"/>
              <a:ext cx="4258582" cy="1386089"/>
              <a:chOff x="0" y="836809"/>
              <a:chExt cx="12192000" cy="3968269"/>
            </a:xfrm>
          </p:grpSpPr>
          <p:pic>
            <p:nvPicPr>
              <p:cNvPr id="8" name="Bildobjekt 7" descr="En bild som visar bord&#10;&#10;Automatiskt genererad beskrivning">
                <a:extLst>
                  <a:ext uri="{FF2B5EF4-FFF2-40B4-BE49-F238E27FC236}">
                    <a16:creationId xmlns:a16="http://schemas.microsoft.com/office/drawing/2014/main" id="{A36224BF-2155-4EFE-B803-28AFF367F0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052921"/>
                <a:ext cx="12192000" cy="2752157"/>
              </a:xfrm>
              <a:prstGeom prst="rect">
                <a:avLst/>
              </a:prstGeom>
            </p:spPr>
          </p:pic>
          <p:pic>
            <p:nvPicPr>
              <p:cNvPr id="13" name="Bildobjekt 12">
                <a:extLst>
                  <a:ext uri="{FF2B5EF4-FFF2-40B4-BE49-F238E27FC236}">
                    <a16:creationId xmlns:a16="http://schemas.microsoft.com/office/drawing/2014/main" id="{8A0438C9-FDD5-48CC-BF30-24CF28309E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836809"/>
                <a:ext cx="12192000" cy="1161660"/>
              </a:xfrm>
              <a:prstGeom prst="rect">
                <a:avLst/>
              </a:prstGeom>
            </p:spPr>
          </p:pic>
        </p:grpSp>
        <p:pic>
          <p:nvPicPr>
            <p:cNvPr id="16" name="Bildobjekt 15" descr="En bild som visar bord&#10;&#10;Automatiskt genererad beskrivning">
              <a:extLst>
                <a:ext uri="{FF2B5EF4-FFF2-40B4-BE49-F238E27FC236}">
                  <a16:creationId xmlns:a16="http://schemas.microsoft.com/office/drawing/2014/main" id="{3670E565-340F-459C-BDBB-E6EDBC1910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67300" y="4722333"/>
              <a:ext cx="4258582" cy="966567"/>
            </a:xfrm>
            <a:prstGeom prst="rect">
              <a:avLst/>
            </a:prstGeom>
          </p:spPr>
        </p:pic>
      </p:grpSp>
      <p:pic>
        <p:nvPicPr>
          <p:cNvPr id="28" name="Ljud 27">
            <a:hlinkClick r:id="" action="ppaction://media"/>
            <a:extLst>
              <a:ext uri="{FF2B5EF4-FFF2-40B4-BE49-F238E27FC236}">
                <a16:creationId xmlns:a16="http://schemas.microsoft.com/office/drawing/2014/main" id="{4A9763FD-8821-4F8F-B165-01FDF359DED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
        <p:nvSpPr>
          <p:cNvPr id="31" name="textruta 30">
            <a:extLst>
              <a:ext uri="{FF2B5EF4-FFF2-40B4-BE49-F238E27FC236}">
                <a16:creationId xmlns:a16="http://schemas.microsoft.com/office/drawing/2014/main" id="{E0679765-8A45-47DF-97C7-2E523D4D5B18}"/>
              </a:ext>
            </a:extLst>
          </p:cNvPr>
          <p:cNvSpPr txBox="1"/>
          <p:nvPr/>
        </p:nvSpPr>
        <p:spPr>
          <a:xfrm>
            <a:off x="11529867" y="421741"/>
            <a:ext cx="446233" cy="369332"/>
          </a:xfrm>
          <a:prstGeom prst="rect">
            <a:avLst/>
          </a:prstGeom>
          <a:noFill/>
        </p:spPr>
        <p:txBody>
          <a:bodyPr wrap="square" rtlCol="0">
            <a:spAutoFit/>
          </a:bodyPr>
          <a:lstStyle/>
          <a:p>
            <a:r>
              <a:rPr lang="sv-SE" dirty="0"/>
              <a:t>14</a:t>
            </a:r>
          </a:p>
        </p:txBody>
      </p:sp>
      <p:pic>
        <p:nvPicPr>
          <p:cNvPr id="30" name="Bildobjekt 29">
            <a:extLst>
              <a:ext uri="{FF2B5EF4-FFF2-40B4-BE49-F238E27FC236}">
                <a16:creationId xmlns:a16="http://schemas.microsoft.com/office/drawing/2014/main" id="{00B0B3E5-245A-41B0-A62B-EBAF2C386954}"/>
              </a:ext>
            </a:extLst>
          </p:cNvPr>
          <p:cNvPicPr>
            <a:picLocks noChangeAspect="1"/>
          </p:cNvPicPr>
          <p:nvPr/>
        </p:nvPicPr>
        <p:blipFill>
          <a:blip r:embed="rId12"/>
          <a:stretch>
            <a:fillRect/>
          </a:stretch>
        </p:blipFill>
        <p:spPr>
          <a:xfrm>
            <a:off x="392398" y="2589687"/>
            <a:ext cx="3294422" cy="2897085"/>
          </a:xfrm>
          <a:prstGeom prst="rect">
            <a:avLst/>
          </a:prstGeom>
        </p:spPr>
      </p:pic>
      <p:pic>
        <p:nvPicPr>
          <p:cNvPr id="289" name="Bildobjekt 288">
            <a:extLst>
              <a:ext uri="{FF2B5EF4-FFF2-40B4-BE49-F238E27FC236}">
                <a16:creationId xmlns:a16="http://schemas.microsoft.com/office/drawing/2014/main" id="{78C2623E-E574-48BB-87DE-924EF141A468}"/>
              </a:ext>
            </a:extLst>
          </p:cNvPr>
          <p:cNvPicPr>
            <a:picLocks noChangeAspect="1"/>
          </p:cNvPicPr>
          <p:nvPr/>
        </p:nvPicPr>
        <p:blipFill>
          <a:blip r:embed="rId13"/>
          <a:stretch>
            <a:fillRect/>
          </a:stretch>
        </p:blipFill>
        <p:spPr>
          <a:xfrm>
            <a:off x="3856682" y="2589687"/>
            <a:ext cx="3430301" cy="2944178"/>
          </a:xfrm>
          <a:prstGeom prst="rect">
            <a:avLst/>
          </a:prstGeom>
        </p:spPr>
      </p:pic>
    </p:spTree>
    <p:extLst>
      <p:ext uri="{BB962C8B-B14F-4D97-AF65-F5344CB8AC3E}">
        <p14:creationId xmlns:p14="http://schemas.microsoft.com/office/powerpoint/2010/main" val="3264148519"/>
      </p:ext>
    </p:extLst>
  </p:cSld>
  <p:clrMapOvr>
    <a:masterClrMapping/>
  </p:clrMapOvr>
  <mc:AlternateContent xmlns:mc="http://schemas.openxmlformats.org/markup-compatibility/2006" xmlns:p14="http://schemas.microsoft.com/office/powerpoint/2010/main">
    <mc:Choice Requires="p14">
      <p:transition p14:dur="0" advTm="30567"/>
    </mc:Choice>
    <mc:Fallback xmlns="">
      <p:transition advTm="30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extLst>
    <p:ext uri="{3A86A75C-4F4B-4683-9AE1-C65F6400EC91}">
      <p14:laserTraceLst xmlns:p14="http://schemas.microsoft.com/office/powerpoint/2010/main">
        <p14:tracePtLst>
          <p14:tracePt t="3753" x="3559175" y="2671763"/>
          <p14:tracePt t="3759" x="3559175" y="2660650"/>
          <p14:tracePt t="3789" x="3527425" y="2649538"/>
          <p14:tracePt t="3795" x="3516313" y="2649538"/>
          <p14:tracePt t="3803" x="3471863" y="2640013"/>
          <p14:tracePt t="3810" x="3440113" y="2640013"/>
          <p14:tracePt t="3822" x="3397250" y="2640013"/>
          <p14:tracePt t="3824" x="3386138" y="2640013"/>
          <p14:tracePt t="3842" x="3343275" y="2640013"/>
          <p14:tracePt t="3845" x="3289300" y="2628900"/>
          <p14:tracePt t="3848" x="3244850" y="2617788"/>
          <p14:tracePt t="3858" x="3179763" y="2617788"/>
          <p14:tracePt t="3863" x="3116263" y="2617788"/>
          <p14:tracePt t="3872" x="3062288" y="2617788"/>
          <p14:tracePt t="3877" x="2997200" y="2617788"/>
          <p14:tracePt t="3887" x="2921000" y="2617788"/>
          <p14:tracePt t="3898" x="2878138" y="2617788"/>
          <p14:tracePt t="3901" x="2801938" y="2628900"/>
          <p14:tracePt t="3907" x="2714625" y="2628900"/>
          <p14:tracePt t="3916" x="2660650" y="2640013"/>
          <p14:tracePt t="3923" x="2586038" y="2649538"/>
          <p14:tracePt t="3931" x="2498725" y="2660650"/>
          <p14:tracePt t="3942" x="2422525" y="2682875"/>
          <p14:tracePt t="3946" x="2347913" y="2703513"/>
          <p14:tracePt t="3960" x="2325688" y="2725738"/>
          <p14:tracePt t="3970" x="2271713" y="2759075"/>
          <p14:tracePt t="3975" x="2174875" y="2833688"/>
          <p14:tracePt t="3985" x="2130425" y="2867025"/>
          <p14:tracePt t="3990" x="2098675" y="2898775"/>
          <p14:tracePt t="3999" x="2066925" y="2932113"/>
          <p14:tracePt t="4006" x="2033588" y="2952750"/>
          <p14:tracePt t="4013" x="2012950" y="2986088"/>
          <p14:tracePt t="4024" x="1979613" y="3017838"/>
          <p14:tracePt t="4027" x="1968500" y="3028950"/>
          <p14:tracePt t="4046" x="1882775" y="3168650"/>
          <p14:tracePt t="4051" x="1849438" y="3255963"/>
          <p14:tracePt t="4058" x="1838325" y="3287713"/>
          <p14:tracePt t="4070" x="1806575" y="3375025"/>
          <p14:tracePt t="4073" x="1774825" y="3471863"/>
          <p14:tracePt t="4081" x="1763713" y="3536950"/>
          <p14:tracePt t="4089" x="1752600" y="3633788"/>
          <p14:tracePt t="4095" x="1752600" y="3656013"/>
          <p14:tracePt t="4103" x="1741488" y="3721100"/>
          <p14:tracePt t="4110" x="1741488" y="3763963"/>
          <p14:tracePt t="4119" x="1741488" y="3806825"/>
          <p14:tracePt t="4124" x="1741488" y="3862388"/>
          <p14:tracePt t="4134" x="1741488" y="3916363"/>
          <p14:tracePt t="4140" x="1741488" y="3970338"/>
          <p14:tracePt t="4149" x="1741488" y="4024313"/>
          <p14:tracePt t="4158" x="1741488" y="4110038"/>
          <p14:tracePt t="4165" x="1763713" y="4197350"/>
          <p14:tracePt t="4175" x="1763713" y="4262438"/>
          <p14:tracePt t="4178" x="1784350" y="4337050"/>
          <p14:tracePt t="4188" x="1795463" y="4402138"/>
          <p14:tracePt t="4192" x="1828800" y="4478338"/>
          <p14:tracePt t="4201" x="1849438" y="4554538"/>
          <p14:tracePt t="4207" x="1882775" y="4608513"/>
          <p14:tracePt t="4216" x="1903413" y="4640263"/>
          <p14:tracePt t="4223" x="1936750" y="4683125"/>
          <p14:tracePt t="4231" x="1968500" y="4727575"/>
          <p14:tracePt t="4239" x="1990725" y="4770438"/>
          <p14:tracePt t="4249" x="2001838" y="4792663"/>
          <p14:tracePt t="4256" x="2033588" y="4824413"/>
          <p14:tracePt t="4261" x="2076450" y="4867275"/>
          <p14:tracePt t="4270" x="2109788" y="4900613"/>
          <p14:tracePt t="4275" x="2174875" y="4954588"/>
          <p14:tracePt t="4284" x="2282825" y="4986338"/>
          <p14:tracePt t="4290" x="2368550" y="5029200"/>
          <p14:tracePt t="4297" x="2478088" y="5040313"/>
          <p14:tracePt t="4306" x="2563813" y="5040313"/>
          <p14:tracePt t="4313" x="2682875" y="5040313"/>
          <p14:tracePt t="4324" x="2801938" y="5040313"/>
          <p14:tracePt t="4327" x="2932113" y="5019675"/>
          <p14:tracePt t="4339" x="3017838" y="5008563"/>
          <p14:tracePt t="4342" x="3105150" y="4986338"/>
          <p14:tracePt t="4351" x="3159125" y="4975225"/>
          <p14:tracePt t="4357" x="3190875" y="4965700"/>
          <p14:tracePt t="4366" x="3213100" y="4954588"/>
          <p14:tracePt t="4373" x="3224213" y="4954588"/>
          <p14:tracePt t="4379" x="3224213" y="4943475"/>
          <p14:tracePt t="4628" x="3235325" y="4954588"/>
          <p14:tracePt t="4642" x="3244850" y="4965700"/>
          <p14:tracePt t="4651" x="3267075" y="4986338"/>
          <p14:tracePt t="4657" x="3309938" y="5019675"/>
          <p14:tracePt t="4666" x="3354388" y="5073650"/>
          <p14:tracePt t="4673" x="3417888" y="5127625"/>
          <p14:tracePt t="4682" x="3482975" y="5181600"/>
          <p14:tracePt t="4688" x="3548063" y="5235575"/>
          <p14:tracePt t="4695" x="3678238" y="5311775"/>
          <p14:tracePt t="4704" x="3829050" y="5386388"/>
          <p14:tracePt t="4709" x="4078288" y="5494338"/>
          <p14:tracePt t="4719" x="4186238" y="5527675"/>
          <p14:tracePt t="4724" x="4532313" y="5613400"/>
          <p14:tracePt t="4733" x="4673600" y="5646738"/>
          <p14:tracePt t="4740" x="4922838" y="5689600"/>
          <p14:tracePt t="4747" x="5192713" y="5711825"/>
          <p14:tracePt t="4756" x="5397500" y="5743575"/>
          <p14:tracePt t="4763" x="5516563" y="5743575"/>
          <p14:tracePt t="4772" x="5711825" y="5743575"/>
          <p14:tracePt t="4777" x="5842000" y="5743575"/>
          <p14:tracePt t="4787" x="5992813" y="5743575"/>
          <p14:tracePt t="4792" x="6069013" y="5743575"/>
          <p14:tracePt t="4802" x="6199188" y="5754688"/>
          <p14:tracePt t="4807" x="6350000" y="5754688"/>
          <p14:tracePt t="4816" x="6437313" y="5754688"/>
          <p14:tracePt t="4823" x="6523038" y="5754688"/>
          <p14:tracePt t="4830" x="6565900" y="5754688"/>
          <p14:tracePt t="4840" x="6621463" y="5722938"/>
          <p14:tracePt t="4844" x="6684963" y="5678488"/>
          <p14:tracePt t="4856" x="6738938" y="5646738"/>
          <p14:tracePt t="4860" x="6815138" y="5592763"/>
          <p14:tracePt t="4871" x="6923088" y="5505450"/>
          <p14:tracePt t="4885" x="7086600" y="5397500"/>
          <p14:tracePt t="4890" x="7248525" y="5257800"/>
          <p14:tracePt t="4900" x="7518400" y="5051425"/>
          <p14:tracePt t="4916" x="7713663" y="4856163"/>
          <p14:tracePt t="4922" x="7767638" y="4748213"/>
          <p14:tracePt t="4929" x="7788275" y="4683125"/>
          <p14:tracePt t="4944" x="7821613" y="4489450"/>
          <p14:tracePt t="4951" x="7821613" y="4327525"/>
          <p14:tracePt t="4958" x="7810500" y="4186238"/>
          <p14:tracePt t="4966" x="7756525" y="3959225"/>
          <p14:tracePt t="4973" x="7724775" y="3829050"/>
          <p14:tracePt t="4982" x="7670800" y="3602038"/>
          <p14:tracePt t="4989" x="7626350" y="3460750"/>
          <p14:tracePt t="4995" x="7540625" y="3190875"/>
          <p14:tracePt t="5005" x="7464425" y="3006725"/>
          <p14:tracePt t="5010" x="7410450" y="2887663"/>
          <p14:tracePt t="5018" x="7356475" y="2747963"/>
          <p14:tracePt t="5025" x="7259638" y="2606675"/>
          <p14:tracePt t="5034" x="7215188" y="2520950"/>
          <p14:tracePt t="5041" x="7161213" y="2433638"/>
          <p14:tracePt t="5048" x="7129463" y="2379663"/>
          <p14:tracePt t="5056" x="7075488" y="2314575"/>
          <p14:tracePt t="5062" x="7031038" y="2271713"/>
          <p14:tracePt t="5073" x="6977063" y="2228850"/>
          <p14:tracePt t="5077" x="6934200" y="2195513"/>
          <p14:tracePt t="5086" x="6911975" y="2174875"/>
          <p14:tracePt t="5092" x="6858000" y="2163763"/>
          <p14:tracePt t="5103" x="6804025" y="2141538"/>
          <p14:tracePt t="5107" x="6738938" y="2120900"/>
          <p14:tracePt t="5116" x="6684963" y="2120900"/>
          <p14:tracePt t="5125" x="6610350" y="2120900"/>
          <p14:tracePt t="5130" x="6534150" y="2109788"/>
          <p14:tracePt t="5138" x="6446838" y="2109788"/>
          <p14:tracePt t="5145" x="6307138" y="2109788"/>
          <p14:tracePt t="5154" x="6165850" y="2109788"/>
          <p14:tracePt t="5160" x="6026150" y="2109788"/>
          <p14:tracePt t="5173" x="5927725" y="2109788"/>
          <p14:tracePt t="5174" x="5734050" y="2109788"/>
          <p14:tracePt t="5185" x="5668963" y="2109788"/>
          <p14:tracePt t="5190" x="5473700" y="2130425"/>
          <p14:tracePt t="5197" x="5430838" y="2152650"/>
          <p14:tracePt t="5206" x="5354638" y="2174875"/>
          <p14:tracePt t="5213" x="5224463" y="2217738"/>
          <p14:tracePt t="5221" x="5149850" y="2271713"/>
          <p14:tracePt t="5227" x="5073650" y="2314575"/>
          <p14:tracePt t="5236" x="5019675" y="2357438"/>
          <p14:tracePt t="5242" x="4965700" y="2411413"/>
          <p14:tracePt t="5251" x="4911725" y="2455863"/>
          <p14:tracePt t="5257" x="4900613" y="2476500"/>
          <p14:tracePt t="5265" x="4846638" y="2530475"/>
          <p14:tracePt t="5273" x="4803775" y="2595563"/>
          <p14:tracePt t="5280" x="4759325" y="2649538"/>
          <p14:tracePt t="5288" x="4738688" y="2693988"/>
          <p14:tracePt t="5295" x="4705350" y="2747963"/>
          <p14:tracePt t="5306" x="4705350" y="2759075"/>
          <p14:tracePt t="5310" x="4673600" y="2822575"/>
          <p14:tracePt t="5319" x="4651375" y="2909888"/>
          <p14:tracePt t="5325" x="4630738" y="2963863"/>
          <p14:tracePt t="5334" x="4630738" y="2986088"/>
          <p14:tracePt t="5341" x="4608513" y="3060700"/>
          <p14:tracePt t="5348" x="4597400" y="3114675"/>
          <p14:tracePt t="5358" x="4597400" y="3168650"/>
          <p14:tracePt t="5366" x="4597400" y="3179763"/>
          <p14:tracePt t="5372" x="4586288" y="3244850"/>
          <p14:tracePt t="5378" x="4586288" y="3267075"/>
          <p14:tracePt t="5393" x="4586288" y="3352800"/>
          <p14:tracePt t="5403" x="4586288" y="3397250"/>
          <p14:tracePt t="5407" x="4586288" y="3451225"/>
          <p14:tracePt t="5417" x="4586288" y="3505200"/>
          <p14:tracePt t="5430" x="4608513" y="3559175"/>
          <p14:tracePt t="5433" x="4608513" y="3570288"/>
          <p14:tracePt t="5441" x="4619625" y="3624263"/>
          <p14:tracePt t="5444" x="4640263" y="3678238"/>
          <p14:tracePt t="5455" x="4651375" y="3732213"/>
          <p14:tracePt t="5460" x="4695825" y="3817938"/>
          <p14:tracePt t="5471" x="4716463" y="3871913"/>
          <p14:tracePt t="5475" x="4727575" y="3894138"/>
          <p14:tracePt t="5486" x="4759325" y="3937000"/>
          <p14:tracePt t="5490" x="4792663" y="4013200"/>
          <p14:tracePt t="5497" x="4824413" y="4056063"/>
          <p14:tracePt t="5507" x="4835525" y="4078288"/>
          <p14:tracePt t="5513" x="4868863" y="4121150"/>
          <p14:tracePt t="5521" x="4889500" y="4154488"/>
          <p14:tracePt t="5528" x="4911725" y="4175125"/>
          <p14:tracePt t="5536" x="4943475" y="4208463"/>
          <p14:tracePt t="5544" x="4965700" y="4240213"/>
          <p14:tracePt t="5553" x="4987925" y="4262438"/>
          <p14:tracePt t="5561" x="5019675" y="4283075"/>
          <p14:tracePt t="5565" x="5062538" y="4305300"/>
          <p14:tracePt t="5574" x="5084763" y="4316413"/>
          <p14:tracePt t="5580" x="5127625" y="4359275"/>
          <p14:tracePt t="5590" x="5170488" y="4381500"/>
          <p14:tracePt t="5597" x="5235575" y="4413250"/>
          <p14:tracePt t="5609" x="5257800" y="4435475"/>
          <p14:tracePt t="5612" x="5311775" y="4456113"/>
          <p14:tracePt t="5619" x="5343525" y="4478338"/>
          <p14:tracePt t="5627" x="5387975" y="4500563"/>
          <p14:tracePt t="5634" x="5408613" y="4500563"/>
          <p14:tracePt t="5641" x="5419725" y="4500563"/>
          <p14:tracePt t="5648" x="5441950" y="4510088"/>
          <p14:tracePt t="5657" x="5462588" y="4521200"/>
          <p14:tracePt t="5662" x="5495925" y="4521200"/>
          <p14:tracePt t="5672" x="5538788" y="4543425"/>
          <p14:tracePt t="5677" x="5561013" y="4543425"/>
          <p14:tracePt t="5690" x="5614988" y="4554538"/>
          <p14:tracePt t="5692" x="5668963" y="4564063"/>
          <p14:tracePt t="5701" x="5711825" y="4564063"/>
          <p14:tracePt t="5708" x="5722938" y="4575175"/>
          <p14:tracePt t="5716" x="5765800" y="4575175"/>
          <p14:tracePt t="5726" x="5788025" y="4575175"/>
          <p14:tracePt t="5730" x="5799138" y="4575175"/>
          <p14:tracePt t="5739" x="5819775" y="4575175"/>
          <p14:tracePt t="5762" x="5853113" y="4575175"/>
          <p14:tracePt t="5770" x="5862638" y="4575175"/>
          <p14:tracePt t="5776" x="5884863" y="4575175"/>
          <p14:tracePt t="5783" x="5895975" y="4575175"/>
          <p14:tracePt t="5791" x="5907088" y="4575175"/>
          <p14:tracePt t="5797" x="5918200" y="4575175"/>
          <p14:tracePt t="5806" x="5927725" y="4575175"/>
          <p14:tracePt t="10265" x="0" y="0"/>
        </p14:tracePtLst>
        <p14:tracePtLst>
          <p14:tracePt t="15409" x="9120188" y="5116513"/>
          <p14:tracePt t="15535" x="9129713" y="5116513"/>
          <p14:tracePt t="15548" x="9140825" y="5116513"/>
          <p14:tracePt t="15555" x="9151938" y="5116513"/>
          <p14:tracePt t="15563" x="9174163" y="5116513"/>
          <p14:tracePt t="15571" x="9185275" y="5116513"/>
          <p14:tracePt t="15581" x="9205913" y="5116513"/>
          <p14:tracePt t="15591" x="9228138" y="5116513"/>
          <p14:tracePt t="15592" x="9248775" y="5116513"/>
          <p14:tracePt t="15602" x="9282113" y="5116513"/>
          <p14:tracePt t="15608" x="9293225" y="5116513"/>
          <p14:tracePt t="15616" x="9324975" y="5116513"/>
          <p14:tracePt t="15625" x="9347200" y="5116513"/>
          <p14:tracePt t="15640" x="9390063" y="5138738"/>
          <p14:tracePt t="15648" x="9421813" y="5138738"/>
          <p14:tracePt t="15653" x="9444038" y="5148263"/>
          <p14:tracePt t="15661" x="9477375" y="5148263"/>
          <p14:tracePt t="15667" x="9498013" y="5159375"/>
          <p14:tracePt t="15676" x="9520238" y="5159375"/>
          <p14:tracePt t="15682" x="9531350" y="5159375"/>
          <p14:tracePt t="15689" x="9540875" y="5170488"/>
          <p14:tracePt t="15699" x="9551988" y="5170488"/>
          <p14:tracePt t="15721" x="9563100" y="5170488"/>
          <p14:tracePt t="15729" x="9574213" y="5181600"/>
          <p14:tracePt t="15734" x="9585325" y="5181600"/>
          <p14:tracePt t="15744" x="9596438" y="5181600"/>
          <p14:tracePt t="15752" x="9617075" y="5181600"/>
          <p14:tracePt t="15758" x="9628188" y="5181600"/>
          <p14:tracePt t="15766" x="9639300" y="5181600"/>
          <p14:tracePt t="15772" x="9659938" y="5192713"/>
          <p14:tracePt t="15783" x="9693275" y="5192713"/>
          <p14:tracePt t="15791" x="9736138" y="5192713"/>
          <p14:tracePt t="15807" x="9769475" y="5192713"/>
          <p14:tracePt t="15811" x="9790113" y="5192713"/>
          <p14:tracePt t="15818" x="9812338" y="5192713"/>
          <p14:tracePt t="15826" x="9832975" y="5192713"/>
          <p14:tracePt t="15835" x="9832975" y="5181600"/>
          <p14:tracePt t="15839" x="9844088" y="5181600"/>
          <p14:tracePt t="15848" x="9855200" y="5181600"/>
          <p14:tracePt t="15855" x="9877425" y="5181600"/>
          <p14:tracePt t="15864" x="9888538" y="5181600"/>
          <p14:tracePt t="15871" x="9920288" y="5170488"/>
          <p14:tracePt t="15878" x="9942513" y="5170488"/>
          <p14:tracePt t="15886" x="9974263" y="5170488"/>
          <p14:tracePt t="15899" x="10017125" y="5159375"/>
          <p14:tracePt t="15908" x="10028238" y="5159375"/>
          <p14:tracePt t="15917" x="10050463" y="5159375"/>
          <p14:tracePt t="15922" x="10071100" y="5159375"/>
          <p14:tracePt t="15931" x="10093325" y="5148263"/>
          <p14:tracePt t="15937" x="10115550" y="5148263"/>
          <p14:tracePt t="15947" x="10136188" y="5138738"/>
          <p14:tracePt t="15953" x="10147300" y="5138738"/>
          <p14:tracePt t="15962" x="10169525" y="5138738"/>
          <p14:tracePt t="15973" x="10190163" y="5138738"/>
          <p14:tracePt t="15976" x="10212388" y="5138738"/>
          <p14:tracePt t="15984" x="10244138" y="5127625"/>
          <p14:tracePt t="15991" x="10266363" y="5105400"/>
          <p14:tracePt t="15999" x="10288588" y="5105400"/>
          <p14:tracePt t="16007" x="10309225" y="5105400"/>
          <p14:tracePt t="16020" x="10320338" y="5105400"/>
          <p14:tracePt t="16029" x="10331450" y="5105400"/>
          <p14:tracePt t="16044" x="10342563" y="5105400"/>
          <p14:tracePt t="16066" x="10353675" y="5105400"/>
          <p14:tracePt t="16081" x="10374313" y="5105400"/>
          <p14:tracePt t="16087" x="10385425" y="5105400"/>
          <p14:tracePt t="16096" x="10396538" y="5105400"/>
          <p14:tracePt t="16103" x="10407650" y="5105400"/>
          <p14:tracePt t="16114" x="10428288" y="5105400"/>
          <p14:tracePt t="16119" x="10439400" y="5105400"/>
          <p14:tracePt t="16125" x="10450513" y="5105400"/>
          <p14:tracePt t="16137" x="10471150" y="5105400"/>
          <p14:tracePt t="16140" x="10482263" y="5105400"/>
          <p14:tracePt t="16149" x="10504488" y="5105400"/>
          <p14:tracePt t="16156" x="10515600" y="5105400"/>
          <p14:tracePt t="16164" x="10547350" y="5105400"/>
          <p14:tracePt t="16171" x="10558463" y="5105400"/>
          <p14:tracePt t="16179" x="10580688" y="5105400"/>
          <p14:tracePt t="16185" x="10612438" y="5105400"/>
          <p14:tracePt t="16193" x="10634663" y="5105400"/>
          <p14:tracePt t="16200" x="10666413" y="5105400"/>
          <p14:tracePt t="16209" x="10699750" y="5105400"/>
          <p14:tracePt t="16216" x="10720388" y="5105400"/>
          <p14:tracePt t="16222" x="10742613" y="5105400"/>
          <p14:tracePt t="16232" x="10763250" y="5105400"/>
          <p14:tracePt t="16237" x="10774363" y="5116513"/>
          <p14:tracePt t="16246" x="10785475" y="5116513"/>
          <p14:tracePt t="16252" x="10796588" y="5116513"/>
          <p14:tracePt t="16260" x="10807700" y="5116513"/>
          <p14:tracePt t="16267" x="10828338" y="5116513"/>
          <p14:tracePt t="16275" x="10850563" y="5116513"/>
          <p14:tracePt t="16283" x="10861675" y="5116513"/>
          <p14:tracePt t="16298" x="10872788" y="5116513"/>
          <p14:tracePt t="16306" x="10882313" y="5116513"/>
          <p14:tracePt t="16319" x="10893425" y="5116513"/>
          <p14:tracePt t="16500" x="10882313" y="5116513"/>
          <p14:tracePt t="16507" x="10872788" y="5116513"/>
          <p14:tracePt t="16516" x="10850563" y="5116513"/>
          <p14:tracePt t="16522" x="10828338" y="5116513"/>
          <p14:tracePt t="16530" x="10796588" y="5116513"/>
          <p14:tracePt t="16536" x="10763250" y="5105400"/>
          <p14:tracePt t="16547" x="10753725" y="5105400"/>
          <p14:tracePt t="16552" x="10731500" y="5105400"/>
          <p14:tracePt t="16562" x="10699750" y="5094288"/>
          <p14:tracePt t="16569" x="10677525" y="5094288"/>
          <p14:tracePt t="16576" x="10655300" y="5094288"/>
          <p14:tracePt t="16584" x="10634663" y="5094288"/>
          <p14:tracePt t="16589" x="10612438" y="5094288"/>
          <p14:tracePt t="16600" x="10590213" y="5094288"/>
          <p14:tracePt t="16606" x="10580688" y="5094288"/>
          <p14:tracePt t="16614" x="10547350" y="5094288"/>
          <p14:tracePt t="16620" x="10515600" y="5094288"/>
          <p14:tracePt t="16629" x="10482263" y="5094288"/>
          <p14:tracePt t="16635" x="10428288" y="5094288"/>
          <p14:tracePt t="16643" x="10385425" y="5094288"/>
          <p14:tracePt t="16650" x="10342563" y="5094288"/>
          <p14:tracePt t="16658" x="10298113" y="5094288"/>
          <p14:tracePt t="16666" x="10288588" y="5094288"/>
          <p14:tracePt t="16674" x="10244138" y="5094288"/>
          <p14:tracePt t="16681" x="10223500" y="5094288"/>
          <p14:tracePt t="16689" x="10190163" y="5094288"/>
          <p14:tracePt t="16697" x="10158413" y="5094288"/>
          <p14:tracePt t="16702" x="10125075" y="5094288"/>
          <p14:tracePt t="16711" x="10093325" y="5105400"/>
          <p14:tracePt t="16717" x="10050463" y="5105400"/>
          <p14:tracePt t="16726" x="10028238" y="5105400"/>
          <p14:tracePt t="16733" x="9974263" y="5105400"/>
          <p14:tracePt t="16740" x="9920288" y="5116513"/>
          <p14:tracePt t="16749" x="9855200" y="5116513"/>
          <p14:tracePt t="16757" x="9790113" y="5116513"/>
          <p14:tracePt t="16764" x="9725025" y="5116513"/>
          <p14:tracePt t="16770" x="9671050" y="5116513"/>
          <p14:tracePt t="16778" x="9650413" y="5116513"/>
          <p14:tracePt t="16785" x="9617075" y="5116513"/>
          <p14:tracePt t="16793" x="9574213" y="5116513"/>
          <p14:tracePt t="16800" x="9531350" y="5116513"/>
          <p14:tracePt t="16807" x="9509125" y="5105400"/>
          <p14:tracePt t="16816" x="9498013" y="5105400"/>
          <p14:tracePt t="16823" x="9477375" y="5105400"/>
          <p14:tracePt t="16831" x="9466263" y="5105400"/>
          <p14:tracePt t="16847" x="9455150" y="5105400"/>
          <p14:tracePt t="16853" x="9444038" y="5105400"/>
          <p14:tracePt t="16861" x="9432925" y="5105400"/>
          <p14:tracePt t="16867" x="9421813" y="5105400"/>
          <p14:tracePt t="16876" x="9412288" y="5105400"/>
          <p14:tracePt t="16892" x="9401175" y="5105400"/>
          <p14:tracePt t="16904" x="9390063" y="5105400"/>
          <p14:tracePt t="16914" x="9390063" y="5094288"/>
          <p14:tracePt t="16919" x="9378950" y="5094288"/>
          <p14:tracePt t="16934" x="9367838" y="5094288"/>
          <p14:tracePt t="16950" x="9358313" y="5094288"/>
          <p14:tracePt t="16967" x="9347200" y="5094288"/>
          <p14:tracePt t="17603"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62"/>
          <p:cNvSpPr txBox="1">
            <a:spLocks noGrp="1"/>
          </p:cNvSpPr>
          <p:nvPr>
            <p:ph type="title"/>
          </p:nvPr>
        </p:nvSpPr>
        <p:spPr>
          <a:xfrm>
            <a:off x="609600" y="274639"/>
            <a:ext cx="10972800" cy="1143000"/>
          </a:xfrm>
          <a:prstGeom prst="rect">
            <a:avLst/>
          </a:prstGeom>
          <a:noFill/>
          <a:ln>
            <a:noFill/>
          </a:ln>
        </p:spPr>
        <p:txBody>
          <a:bodyPr spcFirstLastPara="1" vert="horz" wrap="square" lIns="121900" tIns="60933" rIns="121900" bIns="60933" rtlCol="0" anchor="ctr" anchorCtr="0">
            <a:noAutofit/>
          </a:bodyPr>
          <a:lstStyle/>
          <a:p>
            <a:pPr algn="ctr">
              <a:spcBef>
                <a:spcPts val="0"/>
              </a:spcBef>
              <a:buClr>
                <a:srgbClr val="7F7F7F"/>
              </a:buClr>
              <a:buSzPts val="2400"/>
            </a:pPr>
            <a:r>
              <a:rPr lang="sv-SE" dirty="0" err="1">
                <a:solidFill>
                  <a:srgbClr val="1C4587"/>
                </a:solidFill>
              </a:rPr>
              <a:t>Study</a:t>
            </a:r>
            <a:r>
              <a:rPr lang="sv-SE" dirty="0">
                <a:solidFill>
                  <a:srgbClr val="1C4587"/>
                </a:solidFill>
              </a:rPr>
              <a:t> </a:t>
            </a:r>
            <a:r>
              <a:rPr lang="sv-SE" dirty="0" err="1">
                <a:solidFill>
                  <a:srgbClr val="1C4587"/>
                </a:solidFill>
              </a:rPr>
              <a:t>of</a:t>
            </a:r>
            <a:r>
              <a:rPr lang="sv-SE" dirty="0">
                <a:solidFill>
                  <a:srgbClr val="1C4587"/>
                </a:solidFill>
              </a:rPr>
              <a:t> KPI </a:t>
            </a:r>
            <a:r>
              <a:rPr lang="sv-SE" dirty="0" err="1">
                <a:solidFill>
                  <a:srgbClr val="1C4587"/>
                </a:solidFill>
              </a:rPr>
              <a:t>dynamics</a:t>
            </a:r>
            <a:endParaRPr dirty="0">
              <a:solidFill>
                <a:srgbClr val="1C4587"/>
              </a:solidFill>
            </a:endParaRPr>
          </a:p>
        </p:txBody>
      </p:sp>
      <p:sp>
        <p:nvSpPr>
          <p:cNvPr id="317" name="Google Shape;317;p62"/>
          <p:cNvSpPr txBox="1">
            <a:spLocks noGrp="1"/>
          </p:cNvSpPr>
          <p:nvPr>
            <p:ph type="body" idx="1"/>
          </p:nvPr>
        </p:nvSpPr>
        <p:spPr>
          <a:xfrm>
            <a:off x="1288738" y="1364954"/>
            <a:ext cx="10293662" cy="4128092"/>
          </a:xfrm>
          <a:prstGeom prst="rect">
            <a:avLst/>
          </a:prstGeom>
          <a:noFill/>
          <a:ln>
            <a:noFill/>
          </a:ln>
        </p:spPr>
        <p:txBody>
          <a:bodyPr spcFirstLastPara="1" vert="horz" wrap="square" lIns="121900" tIns="60933" rIns="121900" bIns="60933" rtlCol="0" anchor="t" anchorCtr="0">
            <a:noAutofit/>
          </a:bodyPr>
          <a:lstStyle/>
          <a:p>
            <a:pPr marL="476250" lvl="1" indent="0">
              <a:lnSpc>
                <a:spcPct val="80000"/>
              </a:lnSpc>
              <a:spcBef>
                <a:spcPts val="0"/>
              </a:spcBef>
              <a:buClr>
                <a:srgbClr val="E36106"/>
              </a:buClr>
              <a:buSzPts val="1800"/>
              <a:buNone/>
            </a:pPr>
            <a:r>
              <a:rPr lang="sv-SE" sz="2000" dirty="0">
                <a:solidFill>
                  <a:schemeClr val="dk1"/>
                </a:solidFill>
              </a:rPr>
              <a:t>		    Heavy </a:t>
            </a:r>
            <a:r>
              <a:rPr lang="sv-SE" sz="2000" dirty="0" err="1">
                <a:solidFill>
                  <a:schemeClr val="dk1"/>
                </a:solidFill>
              </a:rPr>
              <a:t>delays</a:t>
            </a:r>
            <a:r>
              <a:rPr lang="sv-SE" sz="2000" dirty="0">
                <a:solidFill>
                  <a:schemeClr val="dk1"/>
                </a:solidFill>
              </a:rPr>
              <a:t> </a:t>
            </a:r>
            <a:r>
              <a:rPr lang="sv-SE" sz="2000" dirty="0" err="1">
                <a:solidFill>
                  <a:schemeClr val="dk1"/>
                </a:solidFill>
              </a:rPr>
              <a:t>due</a:t>
            </a:r>
            <a:r>
              <a:rPr lang="sv-SE" sz="2000" dirty="0">
                <a:solidFill>
                  <a:schemeClr val="dk1"/>
                </a:solidFill>
              </a:rPr>
              <a:t> to </a:t>
            </a:r>
            <a:r>
              <a:rPr lang="sv-SE" sz="2000" dirty="0" err="1">
                <a:solidFill>
                  <a:schemeClr val="dk1"/>
                </a:solidFill>
              </a:rPr>
              <a:t>severe</a:t>
            </a:r>
            <a:r>
              <a:rPr lang="sv-SE" sz="2000" dirty="0">
                <a:solidFill>
                  <a:schemeClr val="dk1"/>
                </a:solidFill>
              </a:rPr>
              <a:t> </a:t>
            </a:r>
            <a:r>
              <a:rPr lang="sv-SE" sz="2000" dirty="0" err="1">
                <a:solidFill>
                  <a:schemeClr val="dk1"/>
                </a:solidFill>
              </a:rPr>
              <a:t>snowfall</a:t>
            </a:r>
            <a:r>
              <a:rPr lang="sv-SE" sz="2000" dirty="0">
                <a:solidFill>
                  <a:schemeClr val="dk1"/>
                </a:solidFill>
              </a:rPr>
              <a:t> on </a:t>
            </a:r>
            <a:r>
              <a:rPr lang="sv-SE" sz="2000" dirty="0" err="1">
                <a:solidFill>
                  <a:schemeClr val="dk1"/>
                </a:solidFill>
              </a:rPr>
              <a:t>February</a:t>
            </a:r>
            <a:r>
              <a:rPr lang="sv-SE" sz="2000" dirty="0">
                <a:solidFill>
                  <a:schemeClr val="dk1"/>
                </a:solidFill>
              </a:rPr>
              <a:t> 26</a:t>
            </a:r>
          </a:p>
        </p:txBody>
      </p:sp>
      <p:sp>
        <p:nvSpPr>
          <p:cNvPr id="318" name="Google Shape;318;p62"/>
          <p:cNvSpPr txBox="1">
            <a:spLocks noGrp="1"/>
          </p:cNvSpPr>
          <p:nvPr>
            <p:ph type="sldNum" idx="12"/>
          </p:nvPr>
        </p:nvSpPr>
        <p:spPr>
          <a:xfrm>
            <a:off x="679017" y="6565899"/>
            <a:ext cx="1003361" cy="286749"/>
          </a:xfrm>
          <a:prstGeom prst="rect">
            <a:avLst/>
          </a:prstGeom>
          <a:noFill/>
          <a:ln>
            <a:noFill/>
          </a:ln>
        </p:spPr>
        <p:txBody>
          <a:bodyPr spcFirstLastPara="1" vert="horz" wrap="square" lIns="121900" tIns="60933" rIns="121900" bIns="60933" rtlCol="0" anchor="ctr" anchorCtr="0">
            <a:noAutofit/>
          </a:bodyPr>
          <a:lstStyle/>
          <a:p>
            <a:pPr algn="l"/>
            <a:fld id="{00000000-1234-1234-1234-123412341234}" type="slidenum">
              <a:rPr lang="sv-SE"/>
              <a:pPr algn="l"/>
              <a:t>16</a:t>
            </a:fld>
            <a:endParaRPr/>
          </a:p>
        </p:txBody>
      </p:sp>
      <p:pic>
        <p:nvPicPr>
          <p:cNvPr id="6" name="Bildobjekt 5">
            <a:extLst>
              <a:ext uri="{FF2B5EF4-FFF2-40B4-BE49-F238E27FC236}">
                <a16:creationId xmlns:a16="http://schemas.microsoft.com/office/drawing/2014/main" id="{5B4979B1-21F6-4D01-A2BF-FB38349A13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81233"/>
            <a:ext cx="12192000" cy="871415"/>
          </a:xfrm>
          <a:prstGeom prst="rect">
            <a:avLst/>
          </a:prstGeom>
        </p:spPr>
      </p:pic>
      <p:pic>
        <p:nvPicPr>
          <p:cNvPr id="14" name="Bildobjekt 13" descr="En bild som visar text&#10;&#10;Automatiskt genererad beskrivning">
            <a:extLst>
              <a:ext uri="{FF2B5EF4-FFF2-40B4-BE49-F238E27FC236}">
                <a16:creationId xmlns:a16="http://schemas.microsoft.com/office/drawing/2014/main" id="{ED43E270-C276-43D1-8E15-FB95D556CF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630237" cy="593678"/>
          </a:xfrm>
          <a:prstGeom prst="rect">
            <a:avLst/>
          </a:prstGeom>
        </p:spPr>
      </p:pic>
      <p:pic>
        <p:nvPicPr>
          <p:cNvPr id="4" name="Bildobjekt 3" descr="En bild som visar text, recept&#10;&#10;Automatiskt genererad beskrivning">
            <a:extLst>
              <a:ext uri="{FF2B5EF4-FFF2-40B4-BE49-F238E27FC236}">
                <a16:creationId xmlns:a16="http://schemas.microsoft.com/office/drawing/2014/main" id="{61A551AF-D733-41DC-8ABB-0241174DEB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0387" y="1803320"/>
            <a:ext cx="5351225" cy="3933819"/>
          </a:xfrm>
          <a:prstGeom prst="rect">
            <a:avLst/>
          </a:prstGeom>
        </p:spPr>
      </p:pic>
      <p:pic>
        <p:nvPicPr>
          <p:cNvPr id="10" name="Google Shape;310;p61">
            <a:extLst>
              <a:ext uri="{FF2B5EF4-FFF2-40B4-BE49-F238E27FC236}">
                <a16:creationId xmlns:a16="http://schemas.microsoft.com/office/drawing/2014/main" id="{103BB36B-55B4-4A19-81B0-3D4EC28C8AEE}"/>
              </a:ext>
            </a:extLst>
          </p:cNvPr>
          <p:cNvPicPr preferRelativeResize="0">
            <a:picLocks noChangeAspect="1"/>
          </p:cNvPicPr>
          <p:nvPr/>
        </p:nvPicPr>
        <p:blipFill>
          <a:blip r:embed="rId8">
            <a:alphaModFix/>
          </a:blip>
          <a:stretch>
            <a:fillRect/>
          </a:stretch>
        </p:blipFill>
        <p:spPr>
          <a:xfrm>
            <a:off x="11263585" y="86610"/>
            <a:ext cx="812892" cy="376058"/>
          </a:xfrm>
          <a:prstGeom prst="rect">
            <a:avLst/>
          </a:prstGeom>
          <a:noFill/>
          <a:ln>
            <a:noFill/>
          </a:ln>
        </p:spPr>
      </p:pic>
      <p:pic>
        <p:nvPicPr>
          <p:cNvPr id="15" name="Ljud 14">
            <a:hlinkClick r:id="" action="ppaction://media"/>
            <a:extLst>
              <a:ext uri="{FF2B5EF4-FFF2-40B4-BE49-F238E27FC236}">
                <a16:creationId xmlns:a16="http://schemas.microsoft.com/office/drawing/2014/main" id="{DCDE5E3F-11A7-442A-B88E-104EF5E246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
        <p:nvSpPr>
          <p:cNvPr id="19" name="textruta 18">
            <a:extLst>
              <a:ext uri="{FF2B5EF4-FFF2-40B4-BE49-F238E27FC236}">
                <a16:creationId xmlns:a16="http://schemas.microsoft.com/office/drawing/2014/main" id="{A783566D-DE70-44DF-8E69-A22D3D6E3496}"/>
              </a:ext>
            </a:extLst>
          </p:cNvPr>
          <p:cNvSpPr txBox="1"/>
          <p:nvPr/>
        </p:nvSpPr>
        <p:spPr>
          <a:xfrm>
            <a:off x="11529867" y="421741"/>
            <a:ext cx="446233" cy="369332"/>
          </a:xfrm>
          <a:prstGeom prst="rect">
            <a:avLst/>
          </a:prstGeom>
          <a:noFill/>
        </p:spPr>
        <p:txBody>
          <a:bodyPr wrap="square" rtlCol="0">
            <a:spAutoFit/>
          </a:bodyPr>
          <a:lstStyle/>
          <a:p>
            <a:r>
              <a:rPr lang="sv-SE" dirty="0"/>
              <a:t>15</a:t>
            </a:r>
          </a:p>
        </p:txBody>
      </p:sp>
    </p:spTree>
    <p:extLst>
      <p:ext uri="{BB962C8B-B14F-4D97-AF65-F5344CB8AC3E}">
        <p14:creationId xmlns:p14="http://schemas.microsoft.com/office/powerpoint/2010/main" val="3541046587"/>
      </p:ext>
    </p:extLst>
  </p:cSld>
  <p:clrMapOvr>
    <a:masterClrMapping/>
  </p:clrMapOvr>
  <mc:AlternateContent xmlns:mc="http://schemas.openxmlformats.org/markup-compatibility/2006" xmlns:p14="http://schemas.microsoft.com/office/powerpoint/2010/main">
    <mc:Choice Requires="p14">
      <p:transition p14:dur="0" advTm="67881"/>
    </mc:Choice>
    <mc:Fallback xmlns="">
      <p:transition advTm="67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15121" x="5365750" y="2011363"/>
          <p14:tracePt t="15136" x="5376863" y="2011363"/>
          <p14:tracePt t="15143" x="5397500" y="2011363"/>
          <p14:tracePt t="15149" x="5408613" y="2022475"/>
          <p14:tracePt t="15157" x="5430838" y="2022475"/>
          <p14:tracePt t="15164" x="5495925" y="2033588"/>
          <p14:tracePt t="15171" x="5603875" y="2055813"/>
          <p14:tracePt t="15179" x="5754688" y="2087563"/>
          <p14:tracePt t="15189" x="5949950" y="2120900"/>
          <p14:tracePt t="15203" x="6284913" y="2174875"/>
          <p14:tracePt t="15207" x="6588125" y="2217738"/>
          <p14:tracePt t="15217" x="6761163" y="2238375"/>
          <p14:tracePt t="15223" x="6891338" y="2249488"/>
          <p14:tracePt t="15232" x="6977063" y="2260600"/>
          <p14:tracePt t="15238" x="7064375" y="2260600"/>
          <p14:tracePt t="15247" x="7129463" y="2260600"/>
          <p14:tracePt t="15253" x="7183438" y="2260600"/>
          <p14:tracePt t="15260" x="7226300" y="2260600"/>
          <p14:tracePt t="15274" x="7248525" y="2260600"/>
          <p14:tracePt t="15278" x="7280275" y="2260600"/>
          <p14:tracePt t="15286" x="7313613" y="2260600"/>
          <p14:tracePt t="15295" x="7334250" y="2260600"/>
          <p14:tracePt t="15300" x="7345363" y="2260600"/>
          <p14:tracePt t="15307" x="7367588" y="2271713"/>
          <p14:tracePt t="15314" x="7388225" y="2271713"/>
          <p14:tracePt t="15320" x="7399338" y="2271713"/>
          <p14:tracePt t="15337" x="7410450" y="2282825"/>
          <p14:tracePt t="15367" x="7421563" y="2282825"/>
          <p14:tracePt t="15385" x="7453313" y="2282825"/>
          <p14:tracePt t="15398" x="7475538" y="2282825"/>
          <p14:tracePt t="15407" x="7486650" y="2282825"/>
          <p14:tracePt t="15411" x="7529513" y="2282825"/>
          <p14:tracePt t="15421" x="7572375" y="2282825"/>
          <p14:tracePt t="15435" x="7659688" y="2282825"/>
          <p14:tracePt t="15441" x="7734300" y="2282825"/>
          <p14:tracePt t="15450" x="7821613" y="2282825"/>
          <p14:tracePt t="15457" x="7897813" y="2282825"/>
          <p14:tracePt t="15464" x="7994650" y="2282825"/>
          <p14:tracePt t="15471" x="8048625" y="2282825"/>
          <p14:tracePt t="15478" x="8124825" y="2282825"/>
          <p14:tracePt t="15486" x="8167688" y="2282825"/>
          <p14:tracePt t="15492" x="8243888" y="2282825"/>
          <p14:tracePt t="15503" x="8297863" y="2282825"/>
          <p14:tracePt t="15508" x="8329613" y="2282825"/>
          <p14:tracePt t="15517" x="8351838" y="2282825"/>
          <p14:tracePt t="15523" x="8372475" y="2282825"/>
          <p14:tracePt t="15538" x="8394700" y="2282825"/>
          <p14:tracePt t="15547" x="8405813" y="2282825"/>
          <p14:tracePt t="15553" x="8428038" y="2282825"/>
          <p14:tracePt t="15560" x="8437563" y="2271713"/>
          <p14:tracePt t="15571" x="8448675" y="2271713"/>
          <p14:tracePt t="15578" x="8470900" y="2260600"/>
          <p14:tracePt t="15586" x="8491538" y="2260600"/>
          <p14:tracePt t="15596" x="8502650" y="2260600"/>
          <p14:tracePt t="15600" x="8535988" y="2249488"/>
          <p14:tracePt t="15607" x="8545513" y="2249488"/>
          <p14:tracePt t="15614" x="8567738" y="2238375"/>
          <p14:tracePt t="15621" x="8589963" y="2228850"/>
          <p14:tracePt t="15629" x="8610600" y="2217738"/>
          <p14:tracePt t="15638" x="8632825" y="2217738"/>
          <p14:tracePt t="15646" x="8643938" y="2206625"/>
          <p14:tracePt t="15654" x="8664575" y="2195513"/>
          <p14:tracePt t="15661" x="8675688" y="2195513"/>
          <p14:tracePt t="15667" x="8686800" y="2184400"/>
          <p14:tracePt t="15673" x="8697913" y="2184400"/>
          <p14:tracePt t="15682" x="8709025" y="2184400"/>
          <p14:tracePt t="15690" x="8709025" y="2174875"/>
          <p14:tracePt t="15697" x="8720138" y="2174875"/>
          <p14:tracePt t="15728" x="8729663" y="2174875"/>
          <p14:tracePt t="15734" x="8729663" y="2163763"/>
          <p14:tracePt t="15749" x="8740775" y="2163763"/>
          <p14:tracePt t="15756" x="8740775" y="2152650"/>
          <p14:tracePt t="15764" x="8751888" y="2152650"/>
          <p14:tracePt t="15855" x="8740775" y="2152650"/>
          <p14:tracePt t="15876" x="8686800" y="2152650"/>
          <p14:tracePt t="15885" x="8664575" y="2152650"/>
          <p14:tracePt t="15893" x="8643938" y="2152650"/>
          <p14:tracePt t="15899" x="8621713" y="2152650"/>
          <p14:tracePt t="15905" x="8578850" y="2152650"/>
          <p14:tracePt t="15914" x="8535988" y="2152650"/>
          <p14:tracePt t="15921" x="8482013" y="2152650"/>
          <p14:tracePt t="15928" x="8428038" y="2152650"/>
          <p14:tracePt t="15937" x="8362950" y="2152650"/>
          <p14:tracePt t="15943" x="8297863" y="2152650"/>
          <p14:tracePt t="15953" x="8255000" y="2152650"/>
          <p14:tracePt t="15959" x="8199438" y="2152650"/>
          <p14:tracePt t="15967" x="8167688" y="2152650"/>
          <p14:tracePt t="15973" x="8124825" y="2152650"/>
          <p14:tracePt t="15982" x="8070850" y="2152650"/>
          <p14:tracePt t="15990" x="8016875" y="2152650"/>
          <p14:tracePt t="15996" x="7951788" y="2152650"/>
          <p14:tracePt t="16009" x="7929563" y="2152650"/>
          <p14:tracePt t="16010" x="7886700" y="2152650"/>
          <p14:tracePt t="16020" x="7832725" y="2152650"/>
          <p14:tracePt t="16027" x="7810500" y="2152650"/>
          <p14:tracePt t="16035" x="7778750" y="2152650"/>
          <p14:tracePt t="16041" x="7756525" y="2152650"/>
          <p14:tracePt t="16050" x="7734300" y="2152650"/>
          <p14:tracePt t="16056" x="7702550" y="2152650"/>
          <p14:tracePt t="16064" x="7670800" y="2152650"/>
          <p14:tracePt t="16071" x="7637463" y="2152650"/>
          <p14:tracePt t="16078" x="7615238" y="2152650"/>
          <p14:tracePt t="16086" x="7583488" y="2152650"/>
          <p14:tracePt t="16094" x="7551738" y="2152650"/>
          <p14:tracePt t="16102" x="7529513" y="2152650"/>
          <p14:tracePt t="16108" x="7496175" y="2152650"/>
          <p14:tracePt t="16118" x="7453313" y="2152650"/>
          <p14:tracePt t="16132" x="7410450" y="2152650"/>
          <p14:tracePt t="16138" x="7378700" y="2152650"/>
          <p14:tracePt t="16147" x="7334250" y="2152650"/>
          <p14:tracePt t="16154" x="7302500" y="2152650"/>
          <p14:tracePt t="16160" x="7280275" y="2152650"/>
          <p14:tracePt t="16170" x="7259638" y="2141538"/>
          <p14:tracePt t="16176" x="7248525" y="2141538"/>
          <p14:tracePt t="16185" x="7237413" y="2141538"/>
          <p14:tracePt t="16191" x="7226300" y="2141538"/>
          <p14:tracePt t="16200" x="7204075" y="2141538"/>
          <p14:tracePt t="16214" x="7172325" y="2141538"/>
          <p14:tracePt t="16221" x="7150100" y="2141538"/>
          <p14:tracePt t="16229" x="7107238" y="2141538"/>
          <p14:tracePt t="16237" x="7086600" y="2141538"/>
          <p14:tracePt t="16244" x="7053263" y="2141538"/>
          <p14:tracePt t="16254" x="7021513" y="2130425"/>
          <p14:tracePt t="16264" x="6988175" y="2130425"/>
          <p14:tracePt t="16268" x="6945313" y="2130425"/>
          <p14:tracePt t="16278" x="6911975" y="2120900"/>
          <p14:tracePt t="16284" x="6880225" y="2120900"/>
          <p14:tracePt t="16289" x="6858000" y="2120900"/>
          <p14:tracePt t="16297" x="6837363" y="2109788"/>
          <p14:tracePt t="16304" x="6815138" y="2109788"/>
          <p14:tracePt t="16310" x="6804025" y="2109788"/>
          <p14:tracePt t="16320" x="6783388" y="2109788"/>
          <p14:tracePt t="16327" x="6750050" y="2109788"/>
          <p14:tracePt t="16335" x="6729413" y="2109788"/>
          <p14:tracePt t="16341" x="6707188" y="2109788"/>
          <p14:tracePt t="16349" x="6653213" y="2109788"/>
          <p14:tracePt t="16356" x="6642100" y="2109788"/>
          <p14:tracePt t="16365" x="6610350" y="2109788"/>
          <p14:tracePt t="16371" x="6577013" y="2109788"/>
          <p14:tracePt t="16379" x="6534150" y="2109788"/>
          <p14:tracePt t="16386" x="6502400" y="2109788"/>
          <p14:tracePt t="16393" x="6457950" y="2109788"/>
          <p14:tracePt t="16402" x="6415088" y="2109788"/>
          <p14:tracePt t="16408" x="6372225" y="2109788"/>
          <p14:tracePt t="16417" x="6329363" y="2109788"/>
          <p14:tracePt t="16423" x="6307138" y="2109788"/>
          <p14:tracePt t="16432" x="6296025" y="2109788"/>
          <p14:tracePt t="16438" x="6273800" y="2109788"/>
          <p14:tracePt t="16447" x="6253163" y="2109788"/>
          <p14:tracePt t="16454" x="6242050" y="2109788"/>
          <p14:tracePt t="16460" x="6230938" y="2109788"/>
          <p14:tracePt t="16470" x="6219825" y="2098675"/>
          <p14:tracePt t="16476" x="6199188" y="2098675"/>
          <p14:tracePt t="16486" x="6188075" y="2098675"/>
          <p14:tracePt t="16493" x="6176963" y="2098675"/>
          <p14:tracePt t="16500" x="6154738" y="2098675"/>
          <p14:tracePt t="16515" x="6145213" y="2098675"/>
          <p14:tracePt t="16523" x="6134100" y="2098675"/>
          <p14:tracePt t="16532" x="6122988" y="2098675"/>
          <p14:tracePt t="16537" x="6111875" y="2098675"/>
          <p14:tracePt t="16546" x="6100763" y="2098675"/>
          <p14:tracePt t="16553" x="6091238" y="2098675"/>
          <p14:tracePt t="16560" x="6080125" y="2098675"/>
          <p14:tracePt t="16567" x="6069013" y="2098675"/>
          <p14:tracePt t="16582" x="6057900" y="2098675"/>
          <p14:tracePt t="16588" x="6037263" y="2098675"/>
          <p14:tracePt t="16610" x="6003925" y="2098675"/>
          <p14:tracePt t="16620" x="5992813" y="2098675"/>
          <p14:tracePt t="16626" x="5981700" y="2098675"/>
          <p14:tracePt t="16634" x="5961063" y="2098675"/>
          <p14:tracePt t="16641" x="5938838" y="2098675"/>
          <p14:tracePt t="16649" x="5927725" y="2098675"/>
          <p14:tracePt t="16656" x="5918200" y="2098675"/>
          <p14:tracePt t="16664" x="5907088" y="2098675"/>
          <p14:tracePt t="16671" x="5884863" y="2098675"/>
          <p14:tracePt t="16678" x="5873750" y="2098675"/>
          <p14:tracePt t="16687" x="5853113" y="2098675"/>
          <p14:tracePt t="16693" x="5819775" y="2098675"/>
          <p14:tracePt t="16705" x="5799138" y="2098675"/>
          <p14:tracePt t="16712" x="5776913" y="2098675"/>
          <p14:tracePt t="16726" x="5754688" y="2098675"/>
          <p14:tracePt t="16732" x="5734050" y="2098675"/>
          <p14:tracePt t="16740" x="5722938" y="2098675"/>
          <p14:tracePt t="16747" x="5711825" y="2098675"/>
          <p14:tracePt t="16755" x="5700713" y="2098675"/>
          <p14:tracePt t="16771" x="5689600" y="2098675"/>
          <p14:tracePt t="16785" x="5680075" y="2098675"/>
          <p14:tracePt t="16807" x="5668963" y="2098675"/>
          <p14:tracePt t="16814" x="5657850" y="2098675"/>
          <p14:tracePt t="16830" x="5646738" y="2098675"/>
          <p14:tracePt t="17084" x="0" y="0"/>
        </p14:tracePtLst>
        <p14:tracePtLst>
          <p14:tracePt t="20178" x="6046788" y="2952750"/>
          <p14:tracePt t="20198" x="6037263" y="2952750"/>
          <p14:tracePt t="20221" x="6015038" y="2952750"/>
          <p14:tracePt t="20228" x="6003925" y="2952750"/>
          <p14:tracePt t="20235" x="5981700" y="2952750"/>
          <p14:tracePt t="20243" x="5949950" y="2952750"/>
          <p14:tracePt t="20248" x="5918200" y="2952750"/>
          <p14:tracePt t="20257" x="5895975" y="2952750"/>
          <p14:tracePt t="20263" x="5862638" y="2952750"/>
          <p14:tracePt t="20274" x="5842000" y="2952750"/>
          <p14:tracePt t="20278" x="5819775" y="2952750"/>
          <p14:tracePt t="20288" x="5808663" y="2952750"/>
          <p14:tracePt t="20293" x="5788025" y="2952750"/>
          <p14:tracePt t="20304" x="5776913" y="2952750"/>
          <p14:tracePt t="20308" x="5765800" y="2963863"/>
          <p14:tracePt t="20319" x="5745163" y="2963863"/>
          <p14:tracePt t="20327" x="5734050" y="2963863"/>
          <p14:tracePt t="20332" x="5722938" y="2974975"/>
          <p14:tracePt t="20344" x="5711825" y="2974975"/>
          <p14:tracePt t="20346" x="5700713" y="2974975"/>
          <p14:tracePt t="20361" x="5689600" y="2974975"/>
          <p14:tracePt t="20376" x="5680075" y="2974975"/>
          <p14:tracePt t="20385" x="5680075" y="2986088"/>
          <p14:tracePt t="20398" x="5668963" y="2986088"/>
          <p14:tracePt t="20409" x="5668963" y="2995613"/>
          <p14:tracePt t="20416" x="5657850" y="2995613"/>
          <p14:tracePt t="20424" x="5657850" y="3006725"/>
          <p14:tracePt t="20437" x="5646738" y="3006725"/>
          <p14:tracePt t="20444" x="5646738" y="3017838"/>
          <p14:tracePt t="20458" x="5646738" y="3028950"/>
          <p14:tracePt t="20475" x="5646738" y="3040063"/>
          <p14:tracePt t="20496" x="5646738" y="3051175"/>
          <p14:tracePt t="20511" x="5646738" y="3060700"/>
          <p14:tracePt t="20521" x="5646738" y="3071813"/>
          <p14:tracePt t="20526" x="5646738" y="3082925"/>
          <p14:tracePt t="20534" x="5657850" y="3094038"/>
          <p14:tracePt t="20542" x="5680075" y="3114675"/>
          <p14:tracePt t="20549" x="5700713" y="3125788"/>
          <p14:tracePt t="20565" x="5776913" y="3168650"/>
          <p14:tracePt t="20577" x="5819775" y="3179763"/>
          <p14:tracePt t="20578" x="5862638" y="3201988"/>
          <p14:tracePt t="20587" x="5884863" y="3201988"/>
          <p14:tracePt t="20593" x="5938838" y="3213100"/>
          <p14:tracePt t="20602" x="6003925" y="3233738"/>
          <p14:tracePt t="20608" x="6100763" y="3255963"/>
          <p14:tracePt t="20617" x="6122988" y="3267075"/>
          <p14:tracePt t="20624" x="6176963" y="3278188"/>
          <p14:tracePt t="20630" x="6242050" y="3287713"/>
          <p14:tracePt t="20640" x="6284913" y="3287713"/>
          <p14:tracePt t="20645" x="6338888" y="3287713"/>
          <p14:tracePt t="20655" x="6403975" y="3287713"/>
          <p14:tracePt t="20661" x="6469063" y="3298825"/>
          <p14:tracePt t="20669" x="6534150" y="3298825"/>
          <p14:tracePt t="20676" x="6565900" y="3309938"/>
          <p14:tracePt t="20684" x="6630988" y="3309938"/>
          <p14:tracePt t="20691" x="6696075" y="3321050"/>
          <p14:tracePt t="20699" x="6772275" y="3321050"/>
          <p14:tracePt t="20708" x="6837363" y="3341688"/>
          <p14:tracePt t="20716" x="6923088" y="3341688"/>
          <p14:tracePt t="20724" x="6977063" y="3352800"/>
          <p14:tracePt t="20731" x="7031038" y="3352800"/>
          <p14:tracePt t="20738" x="7053263" y="3352800"/>
          <p14:tracePt t="20748" x="7096125" y="3352800"/>
          <p14:tracePt t="20751" x="7161213" y="3352800"/>
          <p14:tracePt t="20758" x="7226300" y="3363913"/>
          <p14:tracePt t="20767" x="7302500" y="3363913"/>
          <p14:tracePt t="20780" x="7356475" y="3363913"/>
          <p14:tracePt t="20782" x="7432675" y="3363913"/>
          <p14:tracePt t="20790" x="7486650" y="3363913"/>
          <p14:tracePt t="20796" x="7518400" y="3363913"/>
          <p14:tracePt t="20808" x="7594600" y="3363913"/>
          <p14:tracePt t="20810" x="7637463" y="3363913"/>
          <p14:tracePt t="20820" x="7680325" y="3363913"/>
          <p14:tracePt t="20825" x="7713663" y="3363913"/>
          <p14:tracePt t="20834" x="7734300" y="3363913"/>
          <p14:tracePt t="20843" x="7745413" y="3363913"/>
          <p14:tracePt t="20850" x="7788275" y="3363913"/>
          <p14:tracePt t="20861" x="7832725" y="3352800"/>
          <p14:tracePt t="20866" x="7875588" y="3341688"/>
          <p14:tracePt t="20881" x="7962900" y="3332163"/>
          <p14:tracePt t="20899" x="8026400" y="3332163"/>
          <p14:tracePt t="20902" x="8059738" y="3321050"/>
          <p14:tracePt t="20908" x="8102600" y="3321050"/>
          <p14:tracePt t="20916" x="8135938" y="3321050"/>
          <p14:tracePt t="20924" x="8167688" y="3309938"/>
          <p14:tracePt t="20933" x="8210550" y="3309938"/>
          <p14:tracePt t="20946" x="8232775" y="3298825"/>
          <p14:tracePt t="20951" x="8243888" y="3298825"/>
          <p14:tracePt t="20955" x="8264525" y="3298825"/>
          <p14:tracePt t="20962" x="8275638" y="3298825"/>
          <p14:tracePt t="20970" x="8286750" y="3298825"/>
          <p14:tracePt t="20976" x="8308975" y="3287713"/>
          <p14:tracePt t="20984" x="8340725" y="3287713"/>
          <p14:tracePt t="20992" x="8362950" y="3287713"/>
          <p14:tracePt t="20999" x="8383588" y="3278188"/>
          <p14:tracePt t="21008" x="8416925" y="3278188"/>
          <p14:tracePt t="21017" x="8437563" y="3278188"/>
          <p14:tracePt t="21024" x="8448675" y="3278188"/>
          <p14:tracePt t="21031" x="8470900" y="3267075"/>
          <p14:tracePt t="21037" x="8491538" y="3267075"/>
          <p14:tracePt t="21045" x="8502650" y="3255963"/>
          <p14:tracePt t="21059" x="8513763" y="3255963"/>
          <p14:tracePt t="21066" x="8524875" y="3244850"/>
          <p14:tracePt t="21075" x="8535988" y="3244850"/>
          <p14:tracePt t="21081" x="8545513" y="3244850"/>
          <p14:tracePt t="21090" x="8556625" y="3233738"/>
          <p14:tracePt t="21095" x="8578850" y="3233738"/>
          <p14:tracePt t="21105" x="8589963" y="3224213"/>
          <p14:tracePt t="21120" x="8601075" y="3224213"/>
          <p14:tracePt t="21126" x="8610600" y="3213100"/>
          <p14:tracePt t="21143" x="8621713" y="3201988"/>
          <p14:tracePt t="21148" x="8632825" y="3201988"/>
          <p14:tracePt t="21158" x="8632825" y="3190875"/>
          <p14:tracePt t="21173" x="8643938" y="3190875"/>
          <p14:tracePt t="21178" x="8643938" y="3179763"/>
          <p14:tracePt t="21202" x="8643938" y="3168650"/>
          <p14:tracePt t="21216" x="8655050" y="3168650"/>
          <p14:tracePt t="21225" x="8655050" y="3159125"/>
          <p14:tracePt t="21261" x="8655050" y="3148013"/>
          <p14:tracePt t="21291" x="8655050" y="3136900"/>
          <p14:tracePt t="21313" x="8655050" y="3125788"/>
          <p14:tracePt t="21328" x="8643938" y="3125788"/>
          <p14:tracePt t="21337" x="8621713" y="3114675"/>
          <p14:tracePt t="21344" x="8601075" y="3094038"/>
          <p14:tracePt t="21352" x="8556625" y="3071813"/>
          <p14:tracePt t="21358" x="8524875" y="3051175"/>
          <p14:tracePt t="21366" x="8470900" y="3028950"/>
          <p14:tracePt t="21376" x="8437563" y="3006725"/>
          <p14:tracePt t="21380" x="8405813" y="2995613"/>
          <p14:tracePt t="21391" x="8394700" y="2986088"/>
          <p14:tracePt t="21395" x="8351838" y="2963863"/>
          <p14:tracePt t="21408" x="8318500" y="2952750"/>
          <p14:tracePt t="21410" x="8286750" y="2932113"/>
          <p14:tracePt t="21419" x="8275638" y="2932113"/>
          <p14:tracePt t="21426" x="8255000" y="2909888"/>
          <p14:tracePt t="21434" x="8232775" y="2909888"/>
          <p14:tracePt t="21444" x="8199438" y="2887663"/>
          <p14:tracePt t="21448" x="8189913" y="2887663"/>
          <p14:tracePt t="21458" x="8156575" y="2876550"/>
          <p14:tracePt t="21463" x="8124825" y="2867025"/>
          <p14:tracePt t="21472" x="8080375" y="2867025"/>
          <p14:tracePt t="21478" x="8037513" y="2855913"/>
          <p14:tracePt t="21487" x="7983538" y="2844800"/>
          <p14:tracePt t="21493" x="7962900" y="2833688"/>
          <p14:tracePt t="21502" x="7918450" y="2833688"/>
          <p14:tracePt t="21508" x="7864475" y="2822575"/>
          <p14:tracePt t="21516" x="7853363" y="2822575"/>
          <p14:tracePt t="21525" x="7821613" y="2822575"/>
          <p14:tracePt t="21531" x="7778750" y="2822575"/>
          <p14:tracePt t="21539" x="7756525" y="2822575"/>
          <p14:tracePt t="21545" x="7734300" y="2813050"/>
          <p14:tracePt t="21554" x="7702550" y="2813050"/>
          <p14:tracePt t="21560" x="7691438" y="2801938"/>
          <p14:tracePt t="21569" x="7659688" y="2801938"/>
          <p14:tracePt t="21575" x="7626350" y="2801938"/>
          <p14:tracePt t="21584" x="7583488" y="2801938"/>
          <p14:tracePt t="21591" x="7540625" y="2801938"/>
          <p14:tracePt t="21598" x="7507288" y="2790825"/>
          <p14:tracePt t="21609" x="7442200" y="2790825"/>
          <p14:tracePt t="21613" x="7378700" y="2790825"/>
          <p14:tracePt t="21624" x="7313613" y="2779713"/>
          <p14:tracePt t="21628" x="7259638" y="2779713"/>
          <p14:tracePt t="21637" x="7172325" y="2768600"/>
          <p14:tracePt t="21644" x="7118350" y="2768600"/>
          <p14:tracePt t="21654" x="7042150" y="2759075"/>
          <p14:tracePt t="21666" x="6988175" y="2747963"/>
          <p14:tracePt t="21669" x="6956425" y="2747963"/>
          <p14:tracePt t="21677" x="6891338" y="2747963"/>
          <p14:tracePt t="21681" x="6826250" y="2725738"/>
          <p14:tracePt t="21689" x="6761163" y="2725738"/>
          <p14:tracePt t="21695" x="6750050" y="2725738"/>
          <p14:tracePt t="21708" x="6696075" y="2714625"/>
          <p14:tracePt t="21713" x="6664325" y="2714625"/>
          <p14:tracePt t="21719" x="6642100" y="2714625"/>
          <p14:tracePt t="21728" x="6621463" y="2703513"/>
          <p14:tracePt t="21734" x="6610350" y="2703513"/>
          <p14:tracePt t="21742" x="6588125" y="2703513"/>
          <p14:tracePt t="21748" x="6565900" y="2703513"/>
          <p14:tracePt t="21757" x="6556375" y="2703513"/>
          <p14:tracePt t="21763" x="6534150" y="2703513"/>
          <p14:tracePt t="21773" x="6511925" y="2703513"/>
          <p14:tracePt t="21778" x="6491288" y="2703513"/>
          <p14:tracePt t="21786" x="6480175" y="2703513"/>
          <p14:tracePt t="21793" x="6469063" y="2703513"/>
          <p14:tracePt t="21802" x="6446838" y="2703513"/>
          <p14:tracePt t="21809" x="6437313" y="2703513"/>
          <p14:tracePt t="21816" x="6426200" y="2703513"/>
          <p14:tracePt t="21826" x="6415088" y="2703513"/>
          <p14:tracePt t="21831" x="6403975" y="2703513"/>
          <p14:tracePt t="21839" x="6392863" y="2703513"/>
          <p14:tracePt t="21846" x="6383338" y="2703513"/>
          <p14:tracePt t="21854" x="6372225" y="2703513"/>
          <p14:tracePt t="21861" x="6361113" y="2703513"/>
          <p14:tracePt t="21869" x="6350000" y="2703513"/>
          <p14:tracePt t="21884" x="6318250" y="2703513"/>
          <p14:tracePt t="21901" x="6296025" y="2714625"/>
          <p14:tracePt t="21911" x="6273800" y="2714625"/>
          <p14:tracePt t="21915" x="6264275" y="2714625"/>
          <p14:tracePt t="21926" x="6242050" y="2725738"/>
          <p14:tracePt t="21931" x="6230938" y="2725738"/>
          <p14:tracePt t="21936" x="6219825" y="2725738"/>
          <p14:tracePt t="21943" x="6199188" y="2736850"/>
          <p14:tracePt t="21952" x="6154738" y="2736850"/>
          <p14:tracePt t="21965" x="6134100" y="2747963"/>
          <p14:tracePt t="21974" x="6111875" y="2747963"/>
          <p14:tracePt t="21981" x="6091238" y="2747963"/>
          <p14:tracePt t="21989" x="6069013" y="2759075"/>
          <p14:tracePt t="21995" x="6057900" y="2768600"/>
          <p14:tracePt t="22006" x="6037263" y="2768600"/>
          <p14:tracePt t="22013" x="5992813" y="2768600"/>
          <p14:tracePt t="22020" x="5961063" y="2768600"/>
          <p14:tracePt t="22029" x="5949950" y="2768600"/>
          <p14:tracePt t="22033" x="5918200" y="2779713"/>
          <p14:tracePt t="22043" x="5862638" y="2790825"/>
          <p14:tracePt t="22048" x="5830888" y="2790825"/>
          <p14:tracePt t="22057" x="5799138" y="2790825"/>
          <p14:tracePt t="22063" x="5765800" y="2801938"/>
          <p14:tracePt t="22073" x="5745163" y="2801938"/>
          <p14:tracePt t="22078" x="5734050" y="2801938"/>
          <p14:tracePt t="22087" x="5722938" y="2801938"/>
          <p14:tracePt t="22093" x="5711825" y="2813050"/>
          <p14:tracePt t="22103" x="5689600" y="2813050"/>
          <p14:tracePt t="22112" x="5668963" y="2813050"/>
          <p14:tracePt t="22130" x="5657850" y="2822575"/>
          <p14:tracePt t="22139" x="5626100" y="2833688"/>
          <p14:tracePt t="22145" x="5603875" y="2833688"/>
          <p14:tracePt t="22162" x="5592763" y="2833688"/>
          <p14:tracePt t="22169" x="5581650" y="2833688"/>
          <p14:tracePt t="22177" x="5581650" y="2844800"/>
          <p14:tracePt t="22193" x="5570538" y="2844800"/>
          <p14:tracePt t="22213" x="5561013" y="2844800"/>
          <p14:tracePt t="22236" x="5549900" y="2844800"/>
          <p14:tracePt t="22259" x="5549900" y="2855913"/>
          <p14:tracePt t="22265" x="5538788" y="2855913"/>
          <p14:tracePt t="22295" x="5527675" y="2855913"/>
          <p14:tracePt t="22304" x="5527675" y="2867025"/>
          <p14:tracePt t="22403" x="5527675" y="2876550"/>
          <p14:tracePt t="22434" x="5527675" y="2887663"/>
          <p14:tracePt t="22446" x="5527675" y="2898775"/>
          <p14:tracePt t="22469" x="5527675" y="2909888"/>
          <p14:tracePt t="22483" x="5527675" y="2921000"/>
          <p14:tracePt t="22498" x="5527675" y="2932113"/>
          <p14:tracePt t="22513" x="5527675" y="2941638"/>
          <p14:tracePt t="22528" x="5527675" y="2952750"/>
          <p14:tracePt t="22631" x="5527675" y="2963863"/>
          <p14:tracePt t="22652" x="5538788" y="2974975"/>
          <p14:tracePt t="22673" x="5538788" y="2986088"/>
          <p14:tracePt t="22686" x="5549900" y="2986088"/>
          <p14:tracePt t="22695" x="5549900" y="2995613"/>
          <p14:tracePt t="22730" x="5561013" y="3006725"/>
          <p14:tracePt t="22761" x="5570538" y="3017838"/>
          <p14:tracePt t="22783" x="5570538" y="3028950"/>
          <p14:tracePt t="23555" x="0"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62"/>
          <p:cNvSpPr txBox="1">
            <a:spLocks noGrp="1"/>
          </p:cNvSpPr>
          <p:nvPr>
            <p:ph type="title"/>
          </p:nvPr>
        </p:nvSpPr>
        <p:spPr>
          <a:xfrm>
            <a:off x="609600" y="274639"/>
            <a:ext cx="10972800" cy="1143000"/>
          </a:xfrm>
          <a:prstGeom prst="rect">
            <a:avLst/>
          </a:prstGeom>
          <a:noFill/>
          <a:ln>
            <a:noFill/>
          </a:ln>
        </p:spPr>
        <p:txBody>
          <a:bodyPr spcFirstLastPara="1" vert="horz" wrap="square" lIns="121900" tIns="60933" rIns="121900" bIns="60933" rtlCol="0" anchor="ctr" anchorCtr="0">
            <a:noAutofit/>
          </a:bodyPr>
          <a:lstStyle/>
          <a:p>
            <a:pPr algn="ctr">
              <a:spcBef>
                <a:spcPts val="0"/>
              </a:spcBef>
              <a:buClr>
                <a:srgbClr val="7F7F7F"/>
              </a:buClr>
              <a:buSzPts val="2400"/>
            </a:pPr>
            <a:r>
              <a:rPr lang="sv-SE" dirty="0" err="1">
                <a:solidFill>
                  <a:srgbClr val="1C4587"/>
                </a:solidFill>
              </a:rPr>
              <a:t>Detecting</a:t>
            </a:r>
            <a:r>
              <a:rPr lang="sv-SE" dirty="0">
                <a:solidFill>
                  <a:srgbClr val="1C4587"/>
                </a:solidFill>
              </a:rPr>
              <a:t> the </a:t>
            </a:r>
            <a:r>
              <a:rPr lang="sv-SE" dirty="0" err="1">
                <a:solidFill>
                  <a:srgbClr val="1C4587"/>
                </a:solidFill>
              </a:rPr>
              <a:t>hotspots</a:t>
            </a:r>
            <a:r>
              <a:rPr lang="sv-SE" dirty="0">
                <a:solidFill>
                  <a:srgbClr val="1C4587"/>
                </a:solidFill>
              </a:rPr>
              <a:t> </a:t>
            </a:r>
            <a:r>
              <a:rPr lang="sv-SE" dirty="0" err="1">
                <a:solidFill>
                  <a:srgbClr val="1C4587"/>
                </a:solidFill>
              </a:rPr>
              <a:t>with</a:t>
            </a:r>
            <a:r>
              <a:rPr lang="sv-SE" dirty="0">
                <a:solidFill>
                  <a:srgbClr val="1C4587"/>
                </a:solidFill>
              </a:rPr>
              <a:t> potential separation </a:t>
            </a:r>
            <a:r>
              <a:rPr lang="sv-SE" dirty="0" err="1">
                <a:solidFill>
                  <a:srgbClr val="1C4587"/>
                </a:solidFill>
              </a:rPr>
              <a:t>violations</a:t>
            </a:r>
            <a:endParaRPr dirty="0">
              <a:solidFill>
                <a:srgbClr val="1C4587"/>
              </a:solidFill>
            </a:endParaRPr>
          </a:p>
        </p:txBody>
      </p:sp>
      <p:sp>
        <p:nvSpPr>
          <p:cNvPr id="318" name="Google Shape;318;p62"/>
          <p:cNvSpPr txBox="1">
            <a:spLocks noGrp="1"/>
          </p:cNvSpPr>
          <p:nvPr>
            <p:ph type="sldNum" idx="12"/>
          </p:nvPr>
        </p:nvSpPr>
        <p:spPr>
          <a:xfrm>
            <a:off x="679017" y="6565899"/>
            <a:ext cx="1003361" cy="286749"/>
          </a:xfrm>
          <a:prstGeom prst="rect">
            <a:avLst/>
          </a:prstGeom>
          <a:noFill/>
          <a:ln>
            <a:noFill/>
          </a:ln>
        </p:spPr>
        <p:txBody>
          <a:bodyPr spcFirstLastPara="1" vert="horz" wrap="square" lIns="121900" tIns="60933" rIns="121900" bIns="60933" rtlCol="0" anchor="ctr" anchorCtr="0">
            <a:noAutofit/>
          </a:bodyPr>
          <a:lstStyle/>
          <a:p>
            <a:pPr algn="l"/>
            <a:fld id="{00000000-1234-1234-1234-123412341234}" type="slidenum">
              <a:rPr lang="sv-SE"/>
              <a:pPr algn="l"/>
              <a:t>17</a:t>
            </a:fld>
            <a:endParaRPr/>
          </a:p>
        </p:txBody>
      </p:sp>
      <p:pic>
        <p:nvPicPr>
          <p:cNvPr id="6" name="Bildobjekt 5">
            <a:extLst>
              <a:ext uri="{FF2B5EF4-FFF2-40B4-BE49-F238E27FC236}">
                <a16:creationId xmlns:a16="http://schemas.microsoft.com/office/drawing/2014/main" id="{5B4979B1-21F6-4D01-A2BF-FB38349A13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81233"/>
            <a:ext cx="12192000" cy="871415"/>
          </a:xfrm>
          <a:prstGeom prst="rect">
            <a:avLst/>
          </a:prstGeom>
        </p:spPr>
      </p:pic>
      <p:pic>
        <p:nvPicPr>
          <p:cNvPr id="4" name="Bildobjekt 3">
            <a:extLst>
              <a:ext uri="{FF2B5EF4-FFF2-40B4-BE49-F238E27FC236}">
                <a16:creationId xmlns:a16="http://schemas.microsoft.com/office/drawing/2014/main" id="{5E898AC1-CF21-4923-8DDE-38F8DA7469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475" y="2000263"/>
            <a:ext cx="9925050" cy="3186797"/>
          </a:xfrm>
          <a:prstGeom prst="rect">
            <a:avLst/>
          </a:prstGeom>
        </p:spPr>
      </p:pic>
      <p:pic>
        <p:nvPicPr>
          <p:cNvPr id="10" name="Bildobjekt 9" descr="En bild som visar text&#10;&#10;Automatiskt genererad beskrivning">
            <a:extLst>
              <a:ext uri="{FF2B5EF4-FFF2-40B4-BE49-F238E27FC236}">
                <a16:creationId xmlns:a16="http://schemas.microsoft.com/office/drawing/2014/main" id="{222AAC20-2FBD-4D47-851A-C6F4C1DBBD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630237" cy="593678"/>
          </a:xfrm>
          <a:prstGeom prst="rect">
            <a:avLst/>
          </a:prstGeom>
        </p:spPr>
      </p:pic>
      <p:sp>
        <p:nvSpPr>
          <p:cNvPr id="2" name="textruta 1">
            <a:extLst>
              <a:ext uri="{FF2B5EF4-FFF2-40B4-BE49-F238E27FC236}">
                <a16:creationId xmlns:a16="http://schemas.microsoft.com/office/drawing/2014/main" id="{2D4C58D5-7612-44CC-85B2-312D2C0E0AC4}"/>
              </a:ext>
            </a:extLst>
          </p:cNvPr>
          <p:cNvSpPr txBox="1"/>
          <p:nvPr/>
        </p:nvSpPr>
        <p:spPr>
          <a:xfrm>
            <a:off x="4293325" y="5082573"/>
            <a:ext cx="2272938" cy="646331"/>
          </a:xfrm>
          <a:prstGeom prst="rect">
            <a:avLst/>
          </a:prstGeom>
          <a:noFill/>
        </p:spPr>
        <p:txBody>
          <a:bodyPr wrap="square" rtlCol="0">
            <a:spAutoFit/>
          </a:bodyPr>
          <a:lstStyle/>
          <a:p>
            <a:r>
              <a:rPr lang="sv-SE" sz="1200" dirty="0"/>
              <a:t>Orange and green a/c </a:t>
            </a:r>
            <a:r>
              <a:rPr lang="sv-SE" sz="1200" dirty="0" err="1"/>
              <a:t>separated</a:t>
            </a:r>
            <a:r>
              <a:rPr lang="sv-SE" sz="1200" dirty="0"/>
              <a:t> by 80 sec, and red and green </a:t>
            </a:r>
            <a:r>
              <a:rPr lang="sv-SE" sz="1200" dirty="0" err="1"/>
              <a:t>separated</a:t>
            </a:r>
            <a:r>
              <a:rPr lang="sv-SE" sz="1200" dirty="0"/>
              <a:t> by 159 sec</a:t>
            </a:r>
          </a:p>
        </p:txBody>
      </p:sp>
      <p:sp>
        <p:nvSpPr>
          <p:cNvPr id="11" name="textruta 10">
            <a:extLst>
              <a:ext uri="{FF2B5EF4-FFF2-40B4-BE49-F238E27FC236}">
                <a16:creationId xmlns:a16="http://schemas.microsoft.com/office/drawing/2014/main" id="{E0B1711D-8A78-4595-A07F-489A3F3700BE}"/>
              </a:ext>
            </a:extLst>
          </p:cNvPr>
          <p:cNvSpPr txBox="1"/>
          <p:nvPr/>
        </p:nvSpPr>
        <p:spPr>
          <a:xfrm>
            <a:off x="6583679" y="5082573"/>
            <a:ext cx="2272938" cy="646331"/>
          </a:xfrm>
          <a:prstGeom prst="rect">
            <a:avLst/>
          </a:prstGeom>
          <a:noFill/>
        </p:spPr>
        <p:txBody>
          <a:bodyPr wrap="square">
            <a:spAutoFit/>
          </a:bodyPr>
          <a:lstStyle/>
          <a:p>
            <a:r>
              <a:rPr lang="sv-SE" sz="1200" dirty="0"/>
              <a:t>Purple and </a:t>
            </a:r>
            <a:r>
              <a:rPr lang="sv-SE" sz="1200" dirty="0" err="1"/>
              <a:t>blue</a:t>
            </a:r>
            <a:r>
              <a:rPr lang="sv-SE" sz="1200" dirty="0"/>
              <a:t> a/c </a:t>
            </a:r>
            <a:r>
              <a:rPr lang="sv-SE" sz="1200" dirty="0" err="1"/>
              <a:t>have</a:t>
            </a:r>
            <a:r>
              <a:rPr lang="sv-SE" sz="1200" dirty="0"/>
              <a:t> </a:t>
            </a:r>
            <a:r>
              <a:rPr lang="sv-SE" sz="1200" dirty="0" err="1"/>
              <a:t>already</a:t>
            </a:r>
            <a:r>
              <a:rPr lang="sv-SE" sz="1200" dirty="0"/>
              <a:t> </a:t>
            </a:r>
            <a:r>
              <a:rPr lang="sv-SE" sz="1200" dirty="0" err="1"/>
              <a:t>landed</a:t>
            </a:r>
            <a:r>
              <a:rPr lang="sv-SE" sz="1200" dirty="0"/>
              <a:t>. </a:t>
            </a:r>
            <a:r>
              <a:rPr lang="sv-SE" sz="1200" dirty="0" err="1"/>
              <a:t>Yellow</a:t>
            </a:r>
            <a:r>
              <a:rPr lang="sv-SE" sz="1200" dirty="0"/>
              <a:t> a/c is at a </a:t>
            </a:r>
            <a:r>
              <a:rPr lang="sv-SE" sz="1200" dirty="0" err="1"/>
              <a:t>safe</a:t>
            </a:r>
            <a:r>
              <a:rPr lang="sv-SE" sz="1200" dirty="0"/>
              <a:t> </a:t>
            </a:r>
            <a:r>
              <a:rPr lang="sv-SE" sz="1200" dirty="0" err="1"/>
              <a:t>distance</a:t>
            </a:r>
            <a:endParaRPr lang="sv-SE" sz="1200" dirty="0"/>
          </a:p>
        </p:txBody>
      </p:sp>
      <p:sp>
        <p:nvSpPr>
          <p:cNvPr id="12" name="textruta 11">
            <a:extLst>
              <a:ext uri="{FF2B5EF4-FFF2-40B4-BE49-F238E27FC236}">
                <a16:creationId xmlns:a16="http://schemas.microsoft.com/office/drawing/2014/main" id="{BBA9324C-2D22-437A-9A50-3392928F0CB0}"/>
              </a:ext>
            </a:extLst>
          </p:cNvPr>
          <p:cNvSpPr txBox="1"/>
          <p:nvPr/>
        </p:nvSpPr>
        <p:spPr>
          <a:xfrm>
            <a:off x="8925605" y="5082573"/>
            <a:ext cx="2063931" cy="646331"/>
          </a:xfrm>
          <a:prstGeom prst="rect">
            <a:avLst/>
          </a:prstGeom>
          <a:noFill/>
        </p:spPr>
        <p:txBody>
          <a:bodyPr wrap="square">
            <a:spAutoFit/>
          </a:bodyPr>
          <a:lstStyle/>
          <a:p>
            <a:r>
              <a:rPr lang="sv-SE" sz="1200" dirty="0"/>
              <a:t>Black and cyan a/c </a:t>
            </a:r>
            <a:r>
              <a:rPr lang="sv-SE" sz="1200" dirty="0" err="1"/>
              <a:t>separated</a:t>
            </a:r>
            <a:r>
              <a:rPr lang="sv-SE" sz="1200" dirty="0"/>
              <a:t> by 106 sec, and </a:t>
            </a:r>
            <a:r>
              <a:rPr lang="sv-SE" sz="1200" dirty="0" err="1"/>
              <a:t>grey</a:t>
            </a:r>
            <a:r>
              <a:rPr lang="sv-SE" sz="1200" dirty="0"/>
              <a:t> and black a/c </a:t>
            </a:r>
            <a:r>
              <a:rPr lang="sv-SE" sz="1200" dirty="0" err="1"/>
              <a:t>separated</a:t>
            </a:r>
            <a:r>
              <a:rPr lang="sv-SE" sz="1200" dirty="0"/>
              <a:t> by 93 sec</a:t>
            </a:r>
          </a:p>
        </p:txBody>
      </p:sp>
      <p:pic>
        <p:nvPicPr>
          <p:cNvPr id="13" name="Google Shape;310;p61">
            <a:extLst>
              <a:ext uri="{FF2B5EF4-FFF2-40B4-BE49-F238E27FC236}">
                <a16:creationId xmlns:a16="http://schemas.microsoft.com/office/drawing/2014/main" id="{82CC062C-8A96-4BFF-87BA-62922FDE210E}"/>
              </a:ext>
            </a:extLst>
          </p:cNvPr>
          <p:cNvPicPr preferRelativeResize="0">
            <a:picLocks noChangeAspect="1"/>
          </p:cNvPicPr>
          <p:nvPr/>
        </p:nvPicPr>
        <p:blipFill>
          <a:blip r:embed="rId8">
            <a:alphaModFix/>
          </a:blip>
          <a:stretch>
            <a:fillRect/>
          </a:stretch>
        </p:blipFill>
        <p:spPr>
          <a:xfrm>
            <a:off x="11263585" y="86610"/>
            <a:ext cx="812892" cy="376058"/>
          </a:xfrm>
          <a:prstGeom prst="rect">
            <a:avLst/>
          </a:prstGeom>
          <a:noFill/>
          <a:ln>
            <a:noFill/>
          </a:ln>
        </p:spPr>
      </p:pic>
      <p:sp>
        <p:nvSpPr>
          <p:cNvPr id="32" name="textruta 31">
            <a:extLst>
              <a:ext uri="{FF2B5EF4-FFF2-40B4-BE49-F238E27FC236}">
                <a16:creationId xmlns:a16="http://schemas.microsoft.com/office/drawing/2014/main" id="{183BB3CE-0348-42AD-90DD-343A46296BC7}"/>
              </a:ext>
            </a:extLst>
          </p:cNvPr>
          <p:cNvSpPr txBox="1"/>
          <p:nvPr/>
        </p:nvSpPr>
        <p:spPr>
          <a:xfrm>
            <a:off x="11529867" y="421741"/>
            <a:ext cx="446233" cy="369332"/>
          </a:xfrm>
          <a:prstGeom prst="rect">
            <a:avLst/>
          </a:prstGeom>
          <a:noFill/>
        </p:spPr>
        <p:txBody>
          <a:bodyPr wrap="square" rtlCol="0">
            <a:spAutoFit/>
          </a:bodyPr>
          <a:lstStyle/>
          <a:p>
            <a:r>
              <a:rPr lang="sv-SE" dirty="0"/>
              <a:t>16</a:t>
            </a:r>
          </a:p>
        </p:txBody>
      </p:sp>
      <p:pic>
        <p:nvPicPr>
          <p:cNvPr id="16" name="Ljud 15">
            <a:hlinkClick r:id="" action="ppaction://media"/>
            <a:extLst>
              <a:ext uri="{FF2B5EF4-FFF2-40B4-BE49-F238E27FC236}">
                <a16:creationId xmlns:a16="http://schemas.microsoft.com/office/drawing/2014/main" id="{C5B65BB0-1D84-445F-91B8-409F5C17F38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7355482"/>
      </p:ext>
    </p:extLst>
  </p:cSld>
  <p:clrMapOvr>
    <a:masterClrMapping/>
  </p:clrMapOvr>
  <mc:AlternateContent xmlns:mc="http://schemas.openxmlformats.org/markup-compatibility/2006" xmlns:p14="http://schemas.microsoft.com/office/powerpoint/2010/main">
    <mc:Choice Requires="p14">
      <p:transition p14:dur="0" advTm="121467"/>
    </mc:Choice>
    <mc:Fallback xmlns="">
      <p:transition advTm="121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p:ext uri="{3A86A75C-4F4B-4683-9AE1-C65F6400EC91}">
      <p14:laserTraceLst xmlns:p14="http://schemas.microsoft.com/office/powerpoint/2010/main">
        <p14:tracePtLst>
          <p14:tracePt t="21433" x="1692275" y="3397250"/>
          <p14:tracePt t="21469" x="1692275" y="3386138"/>
          <p14:tracePt t="21535" x="1682750" y="3386138"/>
          <p14:tracePt t="21559" x="1671638" y="3386138"/>
          <p14:tracePt t="21628" x="1660525" y="3386138"/>
          <p14:tracePt t="21683" x="1649413" y="3386138"/>
          <p14:tracePt t="21701" x="1649413" y="3397250"/>
          <p14:tracePt t="21708" x="1639888" y="3397250"/>
          <p14:tracePt t="21716" x="1606550" y="3408363"/>
          <p14:tracePt t="21731" x="1597025" y="3417888"/>
          <p14:tracePt t="21737" x="1585913" y="3417888"/>
          <p14:tracePt t="21753" x="1574800" y="3417888"/>
          <p14:tracePt t="21760" x="1563688" y="3417888"/>
          <p14:tracePt t="21768" x="1563688" y="3429000"/>
          <p14:tracePt t="21775" x="1554163" y="3429000"/>
          <p14:tracePt t="21790" x="1554163" y="3440113"/>
          <p14:tracePt t="21799" x="1543050" y="3440113"/>
          <p14:tracePt t="21828" x="1531938" y="3440113"/>
          <p14:tracePt t="21852" x="1520825" y="3451225"/>
          <p14:tracePt t="21858" x="1511300" y="3451225"/>
          <p14:tracePt t="21881" x="1500188" y="3451225"/>
          <p14:tracePt t="21904" x="1489075" y="3460750"/>
          <p14:tracePt t="21925" x="1477963" y="3460750"/>
          <p14:tracePt t="21935" x="1477963" y="3471863"/>
          <p14:tracePt t="22051" x="1477963" y="3482975"/>
          <p14:tracePt t="22072" x="1468438" y="3494088"/>
          <p14:tracePt t="22083" x="1468438" y="3503613"/>
          <p14:tracePt t="22106" x="1468438" y="3514725"/>
          <p14:tracePt t="22136" x="1468438" y="3525838"/>
          <p14:tracePt t="22160" x="1468438" y="3536950"/>
          <p14:tracePt t="22165" x="1468438" y="3546475"/>
          <p14:tracePt t="22183" x="1468438" y="3557588"/>
          <p14:tracePt t="22198" x="1468438" y="3568700"/>
          <p14:tracePt t="22204" x="1468438" y="3579813"/>
          <p14:tracePt t="22220" x="1468438" y="3589338"/>
          <p14:tracePt t="22247" x="1468438" y="3600450"/>
          <p14:tracePt t="22263" x="1468438" y="3611563"/>
          <p14:tracePt t="22286" x="1477963" y="3611563"/>
          <p14:tracePt t="22307" x="1477963" y="3622675"/>
          <p14:tracePt t="22331" x="1477963" y="3632200"/>
          <p14:tracePt t="22346" x="1489075" y="3643313"/>
          <p14:tracePt t="22355" x="1489075" y="3654425"/>
          <p14:tracePt t="22368" x="1489075" y="3665538"/>
          <p14:tracePt t="22376" x="1500188" y="3665538"/>
          <p14:tracePt t="22573" x="1511300" y="3665538"/>
          <p14:tracePt t="22600" x="1520825" y="3665538"/>
          <p14:tracePt t="22632" x="1531938" y="3665538"/>
          <p14:tracePt t="22645" x="1543050" y="3665538"/>
          <p14:tracePt t="22660" x="1554163" y="3665538"/>
          <p14:tracePt t="22668" x="1563688" y="3665538"/>
          <p14:tracePt t="22676" x="1574800" y="3665538"/>
          <p14:tracePt t="22684" x="1585913" y="3665538"/>
          <p14:tracePt t="22705" x="1597025" y="3665538"/>
          <p14:tracePt t="22736" x="1606550" y="3665538"/>
          <p14:tracePt t="22751" x="1617663" y="3665538"/>
          <p14:tracePt t="22773" x="1617663" y="3654425"/>
          <p14:tracePt t="22796" x="1628775" y="3654425"/>
          <p14:tracePt t="22826" x="1639888" y="3643313"/>
          <p14:tracePt t="22850" x="1649413" y="3643313"/>
          <p14:tracePt t="22871" x="1660525" y="3632200"/>
          <p14:tracePt t="22909" x="1660525" y="3622675"/>
          <p14:tracePt t="22925" x="1671638" y="3622675"/>
          <p14:tracePt t="22930" x="1671638" y="3611563"/>
          <p14:tracePt t="22951" x="1671638" y="3600450"/>
          <p14:tracePt t="22956" x="1671638" y="3589338"/>
          <p14:tracePt t="22960" x="1682750" y="3589338"/>
          <p14:tracePt t="22968" x="1682750" y="3579813"/>
          <p14:tracePt t="22983" x="1682750" y="3568700"/>
          <p14:tracePt t="23008" x="1692275" y="3546475"/>
          <p14:tracePt t="23021" x="1692275" y="3536950"/>
          <p14:tracePt t="23037" x="1692275" y="3525838"/>
          <p14:tracePt t="23060" x="1692275" y="3514725"/>
          <p14:tracePt t="23066" x="1692275" y="3494088"/>
          <p14:tracePt t="23092" x="1692275" y="3482975"/>
          <p14:tracePt t="23122" x="1692275" y="3471863"/>
          <p14:tracePt t="23143" x="1692275" y="3460750"/>
          <p14:tracePt t="23149" x="1682750" y="3460750"/>
          <p14:tracePt t="23165" x="1671638" y="3451225"/>
          <p14:tracePt t="23179" x="1660525" y="3440113"/>
          <p14:tracePt t="23194" x="1660525" y="3429000"/>
          <p14:tracePt t="23241" x="1649413" y="3429000"/>
          <p14:tracePt t="23252" x="1639888" y="3429000"/>
          <p14:tracePt t="23278" x="1628775" y="3429000"/>
          <p14:tracePt t="23299" x="1617663" y="3429000"/>
          <p14:tracePt t="23324" x="1606550" y="3429000"/>
          <p14:tracePt t="23335" x="1597025" y="3429000"/>
          <p14:tracePt t="23352" x="1574800" y="3429000"/>
          <p14:tracePt t="23358" x="1563688" y="3429000"/>
          <p14:tracePt t="23378" x="1554163" y="3429000"/>
          <p14:tracePt t="23428" x="1543050" y="3429000"/>
          <p14:tracePt t="23465" x="1531938" y="3429000"/>
          <p14:tracePt t="23493" x="1520825" y="3429000"/>
          <p14:tracePt t="23578" x="1511300" y="3429000"/>
          <p14:tracePt t="23585" x="1511300" y="3440113"/>
          <p14:tracePt t="23620" x="1500188" y="3440113"/>
          <p14:tracePt t="23629" x="1500188" y="3451225"/>
          <p14:tracePt t="23643" x="1489075" y="3451225"/>
          <p14:tracePt t="23667" x="1489075" y="3460750"/>
          <p14:tracePt t="23688" x="1489075" y="3471863"/>
          <p14:tracePt t="23703" x="1489075" y="3482975"/>
          <p14:tracePt t="23711" x="1477963" y="3482975"/>
          <p14:tracePt t="23725" x="1477963" y="3494088"/>
          <p14:tracePt t="23749" x="1477963" y="3503613"/>
          <p14:tracePt t="23771" x="1477963" y="3514725"/>
          <p14:tracePt t="23785" x="1477963" y="3525838"/>
          <p14:tracePt t="23792" x="1477963" y="3546475"/>
          <p14:tracePt t="23808" x="1477963" y="3557588"/>
          <p14:tracePt t="23824" x="1477963" y="3568700"/>
          <p14:tracePt t="23831" x="1477963" y="3579813"/>
          <p14:tracePt t="23838" x="1477963" y="3589338"/>
          <p14:tracePt t="23845" x="1477963" y="3600450"/>
          <p14:tracePt t="23878" x="1477963" y="3611563"/>
          <p14:tracePt t="23899" x="1477963" y="3622675"/>
          <p14:tracePt t="23905" x="1489075" y="3622675"/>
          <p14:tracePt t="23928" x="1489075" y="3632200"/>
          <p14:tracePt t="23944" x="1500188" y="3643313"/>
          <p14:tracePt t="23975" x="1511300" y="3643313"/>
          <p14:tracePt t="23986" x="1511300" y="3654425"/>
          <p14:tracePt t="24004" x="1520825" y="3654425"/>
          <p14:tracePt t="24018" x="1531938" y="3665538"/>
          <p14:tracePt t="24041" x="1543050" y="3665538"/>
          <p14:tracePt t="24048" x="1554163" y="3665538"/>
          <p14:tracePt t="24062" x="1563688" y="3665538"/>
          <p14:tracePt t="24072" x="1563688" y="3675063"/>
          <p14:tracePt t="24078" x="1585913" y="3675063"/>
          <p14:tracePt t="24085" x="1597025" y="3675063"/>
          <p14:tracePt t="24094" x="1606550" y="3686175"/>
          <p14:tracePt t="24105" x="1617663" y="3686175"/>
          <p14:tracePt t="24116" x="1628775" y="3686175"/>
          <p14:tracePt t="24182" x="1639888" y="3686175"/>
          <p14:tracePt t="24461" x="0" y="0"/>
        </p14:tracePtLst>
        <p14:tracePtLst>
          <p14:tracePt t="29415" x="5270500" y="3279775"/>
          <p14:tracePt t="29428" x="5260975" y="3279775"/>
          <p14:tracePt t="29442" x="5249863" y="3279775"/>
          <p14:tracePt t="29450" x="5238750" y="3279775"/>
          <p14:tracePt t="29464" x="5227638" y="3279775"/>
          <p14:tracePt t="29472" x="5218113" y="3279775"/>
          <p14:tracePt t="29486" x="5207000" y="3279775"/>
          <p14:tracePt t="29501" x="5195888" y="3279775"/>
          <p14:tracePt t="29516" x="5184775" y="3279775"/>
          <p14:tracePt t="29546" x="5175250" y="3279775"/>
          <p14:tracePt t="29570" x="5164138" y="3279775"/>
          <p14:tracePt t="29576" x="5153025" y="3279775"/>
          <p14:tracePt t="29583" x="5153025" y="3289300"/>
          <p14:tracePt t="29592" x="5141913" y="3289300"/>
          <p14:tracePt t="29597" x="5132388" y="3289300"/>
          <p14:tracePt t="29606" x="5132388" y="3300413"/>
          <p14:tracePt t="29613" x="5121275" y="3300413"/>
          <p14:tracePt t="29622" x="5110163" y="3311525"/>
          <p14:tracePt t="29628" x="5099050" y="3311525"/>
          <p14:tracePt t="29644" x="5089525" y="3311525"/>
          <p14:tracePt t="29654" x="5089525" y="3322638"/>
          <p14:tracePt t="29666" x="5078413" y="3322638"/>
          <p14:tracePt t="29689" x="5067300" y="3332163"/>
          <p14:tracePt t="29718" x="5056188" y="3332163"/>
          <p14:tracePt t="29725" x="5056188" y="3343275"/>
          <p14:tracePt t="29748" x="5046663" y="3343275"/>
          <p14:tracePt t="29756" x="5046663" y="3354388"/>
          <p14:tracePt t="29762" x="5046663" y="3365500"/>
          <p14:tracePt t="29778" x="5046663" y="3375025"/>
          <p14:tracePt t="29795" x="5035550" y="3397250"/>
          <p14:tracePt t="29804" x="5035550" y="3408363"/>
          <p14:tracePt t="29817" x="5024438" y="3417888"/>
          <p14:tracePt t="29831" x="5024438" y="3429000"/>
          <p14:tracePt t="29846" x="5024438" y="3440113"/>
          <p14:tracePt t="29876" x="5024438" y="3451225"/>
          <p14:tracePt t="29889" x="5024438" y="3460750"/>
          <p14:tracePt t="29898" x="5024438" y="3471863"/>
          <p14:tracePt t="29906" x="5024438" y="3482975"/>
          <p14:tracePt t="29913" x="5035550" y="3482975"/>
          <p14:tracePt t="29921" x="5035550" y="3494088"/>
          <p14:tracePt t="29943" x="5035550" y="3503613"/>
          <p14:tracePt t="29958" x="5035550" y="3514725"/>
          <p14:tracePt t="29966" x="5046663" y="3514725"/>
          <p14:tracePt t="29990" x="5046663" y="3525838"/>
          <p14:tracePt t="30011" x="5056188" y="3525838"/>
          <p14:tracePt t="30040" x="5067300" y="3525838"/>
          <p14:tracePt t="30060" x="5078413" y="3536950"/>
          <p14:tracePt t="30100" x="5089525" y="3536950"/>
          <p14:tracePt t="30130" x="5099050" y="3536950"/>
          <p14:tracePt t="30161" x="5110163" y="3536950"/>
          <p14:tracePt t="30183" x="5121275" y="3536950"/>
          <p14:tracePt t="30213" x="5132388" y="3536950"/>
          <p14:tracePt t="30258" x="5141913" y="3536950"/>
          <p14:tracePt t="30288" x="5153025" y="3536950"/>
          <p14:tracePt t="30311" x="5164138" y="3536950"/>
          <p14:tracePt t="30326" x="5164138" y="3525838"/>
          <p14:tracePt t="30333" x="5175250" y="3525838"/>
          <p14:tracePt t="30357" x="5175250" y="3514725"/>
          <p14:tracePt t="30363" x="5184775" y="3514725"/>
          <p14:tracePt t="30388" x="5195888" y="3503613"/>
          <p14:tracePt t="30396" x="5207000" y="3503613"/>
          <p14:tracePt t="30410" x="5207000" y="3494088"/>
          <p14:tracePt t="30424" x="5218113" y="3494088"/>
          <p14:tracePt t="30439" x="5218113" y="3482975"/>
          <p14:tracePt t="30453" x="5218113" y="3471863"/>
          <p14:tracePt t="30460" x="5227638" y="3471863"/>
          <p14:tracePt t="30468" x="5227638" y="3460750"/>
          <p14:tracePt t="30476" x="5227638" y="3451225"/>
          <p14:tracePt t="30482" x="5238750" y="3451225"/>
          <p14:tracePt t="30495" x="5238750" y="3440113"/>
          <p14:tracePt t="30499" x="5249863" y="3429000"/>
          <p14:tracePt t="30514" x="5249863" y="3417888"/>
          <p14:tracePt t="30529" x="5249863" y="3408363"/>
          <p14:tracePt t="30553" x="5249863" y="3397250"/>
          <p14:tracePt t="30654" x="5249863" y="3386138"/>
          <p14:tracePt t="30663" x="5249863" y="3375025"/>
          <p14:tracePt t="30678" x="5238750" y="3365500"/>
          <p14:tracePt t="30686" x="5227638" y="3354388"/>
          <p14:tracePt t="30692" x="5207000" y="3354388"/>
          <p14:tracePt t="30700" x="5195888" y="3343275"/>
          <p14:tracePt t="30708" x="5184775" y="3332163"/>
          <p14:tracePt t="30715" x="5175250" y="3332163"/>
          <p14:tracePt t="30723" x="5164138" y="3332163"/>
          <p14:tracePt t="30733" x="5153025" y="3322638"/>
          <p14:tracePt t="30748" x="5141913" y="3322638"/>
          <p14:tracePt t="30761" x="5132388" y="3322638"/>
          <p14:tracePt t="30790" x="5121275" y="3322638"/>
          <p14:tracePt t="30792" x="5110163" y="3322638"/>
          <p14:tracePt t="30807" x="5099050" y="3322638"/>
          <p14:tracePt t="30820" x="5089525" y="3322638"/>
          <p14:tracePt t="30828" x="5078413" y="3322638"/>
          <p14:tracePt t="30836" x="5067300" y="3322638"/>
          <p14:tracePt t="30843" x="5056188" y="3322638"/>
          <p14:tracePt t="30850" x="5046663" y="3322638"/>
          <p14:tracePt t="30858" x="5035550" y="3322638"/>
          <p14:tracePt t="30874" x="5024438" y="3322638"/>
          <p14:tracePt t="30895" x="5013325" y="3322638"/>
          <p14:tracePt t="30907" x="5003800" y="3332163"/>
          <p14:tracePt t="30917" x="4992688" y="3332163"/>
          <p14:tracePt t="30950" x="4981575" y="3332163"/>
          <p14:tracePt t="30960" x="4981575" y="3343275"/>
          <p14:tracePt t="30972" x="4970463" y="3343275"/>
          <p14:tracePt t="30994" x="4970463" y="3354388"/>
          <p14:tracePt t="31000" x="4960938" y="3354388"/>
          <p14:tracePt t="31017" x="4960938" y="3365500"/>
          <p14:tracePt t="31040" x="4960938" y="3375025"/>
          <p14:tracePt t="31053" x="4949825" y="3386138"/>
          <p14:tracePt t="31078" x="4949825" y="3397250"/>
          <p14:tracePt t="31091" x="4949825" y="3408363"/>
          <p14:tracePt t="31107" x="4949825" y="3417888"/>
          <p14:tracePt t="31123" x="4949825" y="3429000"/>
          <p14:tracePt t="31129" x="4949825" y="3440113"/>
          <p14:tracePt t="31138" x="4949825" y="3451225"/>
          <p14:tracePt t="31153" x="4949825" y="3460750"/>
          <p14:tracePt t="31158" x="4949825" y="3471863"/>
          <p14:tracePt t="31167" x="4960938" y="3482975"/>
          <p14:tracePt t="31175" x="4970463" y="3494088"/>
          <p14:tracePt t="31180" x="4981575" y="3503613"/>
          <p14:tracePt t="31198" x="4981575" y="3514725"/>
          <p14:tracePt t="31204" x="4981575" y="3525838"/>
          <p14:tracePt t="31211" x="4992688" y="3546475"/>
          <p14:tracePt t="31219" x="5003800" y="3557588"/>
          <p14:tracePt t="31233" x="5003800" y="3568700"/>
          <p14:tracePt t="31242" x="5013325" y="3579813"/>
          <p14:tracePt t="31257" x="5024438" y="3579813"/>
          <p14:tracePt t="31263" x="5024438" y="3589338"/>
          <p14:tracePt t="31270" x="5035550" y="3589338"/>
          <p14:tracePt t="31284" x="5035550" y="3600450"/>
          <p14:tracePt t="31294" x="5046663" y="3600450"/>
          <p14:tracePt t="31300" x="5046663" y="3611563"/>
          <p14:tracePt t="31324" x="5056188" y="3611563"/>
          <p14:tracePt t="31346" x="5056188" y="3622675"/>
          <p14:tracePt t="31353" x="5067300" y="3622675"/>
          <p14:tracePt t="31368" x="5078413" y="3622675"/>
          <p14:tracePt t="31383" x="5089525" y="3632200"/>
          <p14:tracePt t="31398" x="5099050" y="3632200"/>
          <p14:tracePt t="31406" x="5110163" y="3643313"/>
          <p14:tracePt t="31413" x="5121275" y="3643313"/>
          <p14:tracePt t="31422" x="5132388" y="3654425"/>
          <p14:tracePt t="31427" x="5153025" y="3654425"/>
          <p14:tracePt t="31443" x="5164138" y="3665538"/>
          <p14:tracePt t="31459" x="5175250" y="3665538"/>
          <p14:tracePt t="31573" x="0" y="0"/>
        </p14:tracePtLst>
        <p14:tracePtLst>
          <p14:tracePt t="68070" x="7510463" y="3386138"/>
          <p14:tracePt t="68142" x="7499350" y="3386138"/>
          <p14:tracePt t="68166" x="7488238" y="3386138"/>
          <p14:tracePt t="68187" x="7478713" y="3386138"/>
          <p14:tracePt t="68232" x="7467600" y="3386138"/>
          <p14:tracePt t="68257" x="7456488" y="3386138"/>
          <p14:tracePt t="68281" x="7445375" y="3386138"/>
          <p14:tracePt t="68292" x="7435850" y="3386138"/>
          <p14:tracePt t="68309" x="7424738" y="3386138"/>
          <p14:tracePt t="68323" x="7413625" y="3386138"/>
          <p14:tracePt t="68329" x="7402513" y="3397250"/>
          <p14:tracePt t="68336" x="7392988" y="3397250"/>
          <p14:tracePt t="68342" x="7381875" y="3397250"/>
          <p14:tracePt t="68354" x="7381875" y="3408363"/>
          <p14:tracePt t="68358" x="7370763" y="3408363"/>
          <p14:tracePt t="68365" x="7359650" y="3408363"/>
          <p14:tracePt t="68380" x="7350125" y="3408363"/>
          <p14:tracePt t="68405" x="7339013" y="3408363"/>
          <p14:tracePt t="68411" x="7339013" y="3417888"/>
          <p14:tracePt t="68426" x="7327900" y="3417888"/>
          <p14:tracePt t="68432" x="7316788" y="3417888"/>
          <p14:tracePt t="68448" x="7307263" y="3429000"/>
          <p14:tracePt t="68456" x="7296150" y="3429000"/>
          <p14:tracePt t="68463" x="7285038" y="3440113"/>
          <p14:tracePt t="68471" x="7273925" y="3451225"/>
          <p14:tracePt t="68478" x="7264400" y="3451225"/>
          <p14:tracePt t="68493" x="7253288" y="3460750"/>
          <p14:tracePt t="68508" x="7242175" y="3460750"/>
          <p14:tracePt t="68515" x="7242175" y="3471863"/>
          <p14:tracePt t="68523" x="7242175" y="3482975"/>
          <p14:tracePt t="68538" x="7231063" y="3482975"/>
          <p14:tracePt t="68546" x="7231063" y="3494088"/>
          <p14:tracePt t="68569" x="7221538" y="3503613"/>
          <p14:tracePt t="68584" x="7221538" y="3514725"/>
          <p14:tracePt t="68606" x="7221538" y="3525838"/>
          <p14:tracePt t="68637" x="7221538" y="3536950"/>
          <p14:tracePt t="68658" x="7231063" y="3546475"/>
          <p14:tracePt t="68681" x="7242175" y="3557588"/>
          <p14:tracePt t="68696" x="7242175" y="3568700"/>
          <p14:tracePt t="68703" x="7253288" y="3568700"/>
          <p14:tracePt t="68723" x="7264400" y="3579813"/>
          <p14:tracePt t="68742" x="7273925" y="3579813"/>
          <p14:tracePt t="68753" x="7285038" y="3589338"/>
          <p14:tracePt t="68759" x="7296150" y="3589338"/>
          <p14:tracePt t="68763" x="7307263" y="3600450"/>
          <p14:tracePt t="68778" x="7316788" y="3600450"/>
          <p14:tracePt t="68800" x="7327900" y="3600450"/>
          <p14:tracePt t="68808" x="7339013" y="3600450"/>
          <p14:tracePt t="68816" x="7350125" y="3600450"/>
          <p14:tracePt t="68826" x="7350125" y="3611563"/>
          <p14:tracePt t="68830" x="7359650" y="3611563"/>
          <p14:tracePt t="68846" x="7370763" y="3611563"/>
          <p14:tracePt t="68853" x="7381875" y="3611563"/>
          <p14:tracePt t="68873" x="7392988" y="3611563"/>
          <p14:tracePt t="68890" x="7402513" y="3611563"/>
          <p14:tracePt t="68897" x="7413625" y="3611563"/>
          <p14:tracePt t="68913" x="7424738" y="3611563"/>
          <p14:tracePt t="68928" x="7435850" y="3611563"/>
          <p14:tracePt t="68943" x="7445375" y="3611563"/>
          <p14:tracePt t="68950" x="7456488" y="3611563"/>
          <p14:tracePt t="68965" x="7467600" y="3611563"/>
          <p14:tracePt t="68975" x="7478713" y="3611563"/>
          <p14:tracePt t="68989" x="7488238" y="3600450"/>
          <p14:tracePt t="68995" x="7499350" y="3600450"/>
          <p14:tracePt t="69004" x="7510463" y="3589338"/>
          <p14:tracePt t="69010" x="7521575" y="3589338"/>
          <p14:tracePt t="69019" x="7531100" y="3589338"/>
          <p14:tracePt t="69025" x="7542213" y="3579813"/>
          <p14:tracePt t="69033" x="7542213" y="3568700"/>
          <p14:tracePt t="69041" x="7553325" y="3568700"/>
          <p14:tracePt t="69057" x="7564438" y="3557588"/>
          <p14:tracePt t="69062" x="7573963" y="3557588"/>
          <p14:tracePt t="69071" x="7573963" y="3546475"/>
          <p14:tracePt t="69077" x="7585075" y="3546475"/>
          <p14:tracePt t="69093" x="7585075" y="3536950"/>
          <p14:tracePt t="69101" x="7596188" y="3536950"/>
          <p14:tracePt t="69124" x="7596188" y="3525838"/>
          <p14:tracePt t="69130" x="7607300" y="3514725"/>
          <p14:tracePt t="69139" x="7607300" y="3503613"/>
          <p14:tracePt t="69146" x="7616825" y="3494088"/>
          <p14:tracePt t="69161" x="7616825" y="3482975"/>
          <p14:tracePt t="69176" x="7616825" y="3471863"/>
          <p14:tracePt t="69183" x="7627938" y="3460750"/>
          <p14:tracePt t="69190" x="7627938" y="3451225"/>
          <p14:tracePt t="69214" x="7627938" y="3440113"/>
          <p14:tracePt t="69237" x="7627938" y="3429000"/>
          <p14:tracePt t="69251" x="7627938" y="3417888"/>
          <p14:tracePt t="69266" x="7627938" y="3408363"/>
          <p14:tracePt t="69273" x="7627938" y="3397250"/>
          <p14:tracePt t="69280" x="7627938" y="3386138"/>
          <p14:tracePt t="69295" x="7616825" y="3375025"/>
          <p14:tracePt t="69304" x="7616825" y="3365500"/>
          <p14:tracePt t="69310" x="7607300" y="3354388"/>
          <p14:tracePt t="69319" x="7607300" y="3343275"/>
          <p14:tracePt t="69325" x="7596188" y="3343275"/>
          <p14:tracePt t="69335" x="7596188" y="3332163"/>
          <p14:tracePt t="69347" x="7585075" y="3332163"/>
          <p14:tracePt t="69349" x="7585075" y="3322638"/>
          <p14:tracePt t="69356" x="7573963" y="3322638"/>
          <p14:tracePt t="69375" x="7564438" y="3311525"/>
          <p14:tracePt t="69380" x="7553325" y="3300413"/>
          <p14:tracePt t="69386" x="7542213" y="3300413"/>
          <p14:tracePt t="69392" x="7531100" y="3289300"/>
          <p14:tracePt t="69400" x="7521575" y="3289300"/>
          <p14:tracePt t="69408" x="7510463" y="3279775"/>
          <p14:tracePt t="69423" x="7499350" y="3279775"/>
          <p14:tracePt t="69430" x="7478713" y="3268663"/>
          <p14:tracePt t="69438" x="7467600" y="3268663"/>
          <p14:tracePt t="69446" x="7456488" y="3268663"/>
          <p14:tracePt t="69454" x="7445375" y="3268663"/>
          <p14:tracePt t="69463" x="7435850" y="3257550"/>
          <p14:tracePt t="69475" x="7424738" y="3257550"/>
          <p14:tracePt t="69478" x="7413625" y="3257550"/>
          <p14:tracePt t="69499" x="7392988" y="3246438"/>
          <p14:tracePt t="69513" x="7381875" y="3246438"/>
          <p14:tracePt t="69528" x="7370763" y="3246438"/>
          <p14:tracePt t="69536" x="7359650" y="3246438"/>
          <p14:tracePt t="69543" x="7350125" y="3246438"/>
          <p14:tracePt t="69558" x="7339013" y="3246438"/>
          <p14:tracePt t="69573" x="7327900" y="3246438"/>
          <p14:tracePt t="69596" x="7316788" y="3246438"/>
          <p14:tracePt t="69604" x="7307263" y="3246438"/>
          <p14:tracePt t="69623" x="7307263" y="3257550"/>
          <p14:tracePt t="69630" x="7296150" y="3257550"/>
          <p14:tracePt t="69633" x="7264400" y="3268663"/>
          <p14:tracePt t="69643" x="7264400" y="3279775"/>
          <p14:tracePt t="69647" x="7253288" y="3279775"/>
          <p14:tracePt t="69657" x="7242175" y="3279775"/>
          <p14:tracePt t="69665" x="7231063" y="3289300"/>
          <p14:tracePt t="69671" x="7221538" y="3289300"/>
          <p14:tracePt t="69677" x="7221538" y="3300413"/>
          <p14:tracePt t="69687" x="7210425" y="3300413"/>
          <p14:tracePt t="69692" x="7199313" y="3311525"/>
          <p14:tracePt t="69710" x="7188200" y="3311525"/>
          <p14:tracePt t="69716" x="7178675" y="3322638"/>
          <p14:tracePt t="69723" x="7167563" y="3332163"/>
          <p14:tracePt t="69734" x="7156450" y="3332163"/>
          <p14:tracePt t="69743" x="7156450" y="3343275"/>
          <p14:tracePt t="69754" x="7145338" y="3354388"/>
          <p14:tracePt t="69771" x="7135813" y="3365500"/>
          <p14:tracePt t="69778" x="7124700" y="3365500"/>
          <p14:tracePt t="69822" x="7124700" y="3375025"/>
          <p14:tracePt t="69843" x="7113588" y="3375025"/>
          <p14:tracePt t="69850" x="7113588" y="3386138"/>
          <p14:tracePt t="69873" x="7113588" y="3397250"/>
          <p14:tracePt t="69890" x="7113588" y="3408363"/>
          <p14:tracePt t="69919" x="7102475" y="3408363"/>
          <p14:tracePt t="69926" x="7102475" y="3417888"/>
          <p14:tracePt t="69965" x="7102475" y="3429000"/>
          <p14:tracePt t="70046" x="0" y="0"/>
        </p14:tracePtLst>
        <p14:tracePtLst>
          <p14:tracePt t="82477" x="7616825" y="3846513"/>
          <p14:tracePt t="82503" x="7607300" y="3846513"/>
          <p14:tracePt t="82512" x="7596188" y="3846513"/>
          <p14:tracePt t="82522" x="7585075" y="3846513"/>
          <p14:tracePt t="82534" x="7573963" y="3846513"/>
          <p14:tracePt t="82551" x="7564438" y="3846513"/>
          <p14:tracePt t="82564" x="7553325" y="3846513"/>
          <p14:tracePt t="82575" x="7542213" y="3846513"/>
          <p14:tracePt t="82602" x="7531100" y="3846513"/>
          <p14:tracePt t="82622" x="7521575" y="3846513"/>
          <p14:tracePt t="82640" x="7510463" y="3846513"/>
          <p14:tracePt t="82650" x="7499350" y="3857625"/>
          <p14:tracePt t="82657" x="7488238" y="3857625"/>
          <p14:tracePt t="82661" x="7478713" y="3857625"/>
          <p14:tracePt t="82670" x="7467600" y="3868738"/>
          <p14:tracePt t="82677" x="7456488" y="3868738"/>
          <p14:tracePt t="82687" x="7445375" y="3879850"/>
          <p14:tracePt t="82691" x="7424738" y="3879850"/>
          <p14:tracePt t="82699" x="7402513" y="3879850"/>
          <p14:tracePt t="82706" x="7381875" y="3889375"/>
          <p14:tracePt t="82721" x="7359650" y="3900488"/>
          <p14:tracePt t="82729" x="7350125" y="3911600"/>
          <p14:tracePt t="82735" x="7339013" y="3911600"/>
          <p14:tracePt t="82744" x="7316788" y="3922713"/>
          <p14:tracePt t="82752" x="7307263" y="3922713"/>
          <p14:tracePt t="82760" x="7296150" y="3932238"/>
          <p14:tracePt t="82768" x="7285038" y="3932238"/>
          <p14:tracePt t="82775" x="7273925" y="3943350"/>
          <p14:tracePt t="82789" x="7264400" y="3943350"/>
          <p14:tracePt t="82796" x="7264400" y="3954463"/>
          <p14:tracePt t="82833" x="7253288" y="3954463"/>
          <p14:tracePt t="82915" x="7253288" y="3965575"/>
          <p14:tracePt t="82938" x="7253288" y="3975100"/>
          <p14:tracePt t="82946" x="7253288" y="3986213"/>
          <p14:tracePt t="82953" x="7242175" y="3997325"/>
          <p14:tracePt t="82960" x="7242175" y="4008438"/>
          <p14:tracePt t="82976" x="7231063" y="4017963"/>
          <p14:tracePt t="83002" x="7231063" y="4029075"/>
          <p14:tracePt t="83023" x="7231063" y="4040188"/>
          <p14:tracePt t="83063" x="7231063" y="4051300"/>
          <p14:tracePt t="83082" x="7231063" y="4060825"/>
          <p14:tracePt t="83095" x="7231063" y="4071938"/>
          <p14:tracePt t="83144" x="7231063" y="4083050"/>
          <p14:tracePt t="83165" x="7231063" y="4094163"/>
          <p14:tracePt t="83187" x="7231063" y="4103688"/>
          <p14:tracePt t="83215" x="7231063" y="4114800"/>
          <p14:tracePt t="83238" x="7242175" y="4114800"/>
          <p14:tracePt t="83245" x="7242175" y="4125913"/>
          <p14:tracePt t="83260" x="7253288" y="4125913"/>
          <p14:tracePt t="83268" x="7253288" y="4137025"/>
          <p14:tracePt t="83285" x="7264400" y="4146550"/>
          <p14:tracePt t="83290" x="7264400" y="4157663"/>
          <p14:tracePt t="83298" x="7273925" y="4157663"/>
          <p14:tracePt t="83313" x="7285038" y="4168775"/>
          <p14:tracePt t="83320" x="7296150" y="4179888"/>
          <p14:tracePt t="83328" x="7307263" y="4179888"/>
          <p14:tracePt t="83342" x="7316788" y="4189413"/>
          <p14:tracePt t="83357" x="7339013" y="4200525"/>
          <p14:tracePt t="83373" x="7350125" y="4200525"/>
          <p14:tracePt t="83380" x="7359650" y="4200525"/>
          <p14:tracePt t="83387" x="7370763" y="4211638"/>
          <p14:tracePt t="83395" x="7381875" y="4211638"/>
          <p14:tracePt t="83410" x="7392988" y="4222750"/>
          <p14:tracePt t="83418" x="7402513" y="4222750"/>
          <p14:tracePt t="83425" x="7413625" y="4222750"/>
          <p14:tracePt t="83440" x="7424738" y="4222750"/>
          <p14:tracePt t="83448" x="7445375" y="4222750"/>
          <p14:tracePt t="83455" x="7456488" y="4222750"/>
          <p14:tracePt t="83464" x="7467600" y="4222750"/>
          <p14:tracePt t="83471" x="7478713" y="4222750"/>
          <p14:tracePt t="83477" x="7488238" y="4222750"/>
          <p14:tracePt t="83503" x="7499350" y="4222750"/>
          <p14:tracePt t="83522" x="7510463" y="4222750"/>
          <p14:tracePt t="83545" x="7521575" y="4211638"/>
          <p14:tracePt t="83552" x="7531100" y="4200525"/>
          <p14:tracePt t="83568" x="7542213" y="4189413"/>
          <p14:tracePt t="83575" x="7553325" y="4179888"/>
          <p14:tracePt t="83590" x="7564438" y="4179888"/>
          <p14:tracePt t="83598" x="7564438" y="4168775"/>
          <p14:tracePt t="83605" x="7573963" y="4168775"/>
          <p14:tracePt t="83620" x="7573963" y="4157663"/>
          <p14:tracePt t="83635" x="7585075" y="4157663"/>
          <p14:tracePt t="83642" x="7585075" y="4146550"/>
          <p14:tracePt t="83651" x="7596188" y="4146550"/>
          <p14:tracePt t="83657" x="7596188" y="4137025"/>
          <p14:tracePt t="83667" x="7607300" y="4114800"/>
          <p14:tracePt t="83672" x="7607300" y="4103688"/>
          <p14:tracePt t="83683" x="7616825" y="4094163"/>
          <p14:tracePt t="83688" x="7616825" y="4083050"/>
          <p14:tracePt t="83695" x="7627938" y="4071938"/>
          <p14:tracePt t="83702" x="7627938" y="4051300"/>
          <p14:tracePt t="83710" x="7627938" y="4029075"/>
          <p14:tracePt t="83718" x="7627938" y="4017963"/>
          <p14:tracePt t="83727" x="7639050" y="4008438"/>
          <p14:tracePt t="83735" x="7639050" y="3997325"/>
          <p14:tracePt t="83742" x="7639050" y="3986213"/>
          <p14:tracePt t="83747" x="7639050" y="3975100"/>
          <p14:tracePt t="83763" x="7639050" y="3965575"/>
          <p14:tracePt t="83810" x="7639050" y="3954463"/>
          <p14:tracePt t="83865" x="7639050" y="3943350"/>
          <p14:tracePt t="83887" x="7639050" y="3932238"/>
          <p14:tracePt t="83902" x="7616825" y="3922713"/>
          <p14:tracePt t="83909" x="7596188" y="3900488"/>
          <p14:tracePt t="83916" x="7585075" y="3879850"/>
          <p14:tracePt t="83921" x="7564438" y="3868738"/>
          <p14:tracePt t="83928" x="7542213" y="3857625"/>
          <p14:tracePt t="83939" x="7531100" y="3846513"/>
          <p14:tracePt t="83946" x="7510463" y="3836988"/>
          <p14:tracePt t="83954" x="7499350" y="3836988"/>
          <p14:tracePt t="83963" x="7478713" y="3836988"/>
          <p14:tracePt t="83968" x="7478713" y="3825875"/>
          <p14:tracePt t="83972" x="7456488" y="3825875"/>
          <p14:tracePt t="83980" x="7445375" y="3825875"/>
          <p14:tracePt t="83988" x="7435850" y="3814763"/>
          <p14:tracePt t="83995" x="7424738" y="3814763"/>
          <p14:tracePt t="84003" x="7413625" y="3814763"/>
          <p14:tracePt t="84011" x="7402513" y="3803650"/>
          <p14:tracePt t="84019" x="7381875" y="3794125"/>
          <p14:tracePt t="84035" x="7370763" y="3783013"/>
          <p14:tracePt t="84041" x="7359650" y="3783013"/>
          <p14:tracePt t="84049" x="7339013" y="3783013"/>
          <p14:tracePt t="84056" x="7316788" y="3771900"/>
          <p14:tracePt t="84063" x="7296150" y="3751263"/>
          <p14:tracePt t="84072" x="7273925" y="3751263"/>
          <p14:tracePt t="84079" x="7253288" y="3751263"/>
          <p14:tracePt t="84087" x="7231063" y="3740150"/>
          <p14:tracePt t="84095" x="7221538" y="3740150"/>
          <p14:tracePt t="84103" x="7210425" y="3740150"/>
          <p14:tracePt t="84109" x="7199313" y="3740150"/>
          <p14:tracePt t="84123" x="7188200" y="3740150"/>
          <p14:tracePt t="84145" x="7178675" y="3740150"/>
          <p14:tracePt t="84176" x="7167563" y="3740150"/>
          <p14:tracePt t="84191" x="7167563" y="3751263"/>
          <p14:tracePt t="84198" x="7156450" y="3751263"/>
          <p14:tracePt t="84222" x="7156450" y="3760788"/>
          <p14:tracePt t="84228" x="7145338" y="3760788"/>
          <p14:tracePt t="84236" x="7135813" y="3771900"/>
          <p14:tracePt t="84244" x="7135813" y="3783013"/>
          <p14:tracePt t="84252" x="7124700" y="3783013"/>
          <p14:tracePt t="84259" x="7113588" y="3794125"/>
          <p14:tracePt t="84267" x="7113588" y="3803650"/>
          <p14:tracePt t="84273" x="7113588" y="3814763"/>
          <p14:tracePt t="84291" x="7113588" y="3825875"/>
          <p14:tracePt t="84294" x="7113588" y="3836988"/>
          <p14:tracePt t="84314" x="7113588" y="3846513"/>
          <p14:tracePt t="84328" x="7113588" y="3868738"/>
          <p14:tracePt t="84334" x="7113588" y="3879850"/>
          <p14:tracePt t="84341" x="7113588" y="3889375"/>
          <p14:tracePt t="84348" x="7113588" y="3900488"/>
          <p14:tracePt t="84358" x="7113588" y="3911600"/>
          <p14:tracePt t="84362" x="7113588" y="3922713"/>
          <p14:tracePt t="84372" x="7124700" y="3943350"/>
          <p14:tracePt t="84378" x="7124700" y="3954463"/>
          <p14:tracePt t="84385" x="7135813" y="3965575"/>
          <p14:tracePt t="84394" x="7135813" y="3986213"/>
          <p14:tracePt t="84401" x="7145338" y="3986213"/>
          <p14:tracePt t="84408" x="7156450" y="4008438"/>
          <p14:tracePt t="84421" x="7167563" y="4017963"/>
          <p14:tracePt t="84441" x="7188200" y="4051300"/>
          <p14:tracePt t="84448" x="7199313" y="4060825"/>
          <p14:tracePt t="84453" x="7210425" y="4071938"/>
          <p14:tracePt t="84460" x="7221538" y="4094163"/>
          <p14:tracePt t="84471" x="7231063" y="4094163"/>
          <p14:tracePt t="84475" x="7253288" y="4114800"/>
          <p14:tracePt t="84491" x="7273925" y="4137025"/>
          <p14:tracePt t="84506" x="7296150" y="4137025"/>
          <p14:tracePt t="84513" x="7296150" y="4146550"/>
          <p14:tracePt t="84528" x="7307263" y="4146550"/>
          <p14:tracePt t="84575" x="7316788" y="4146550"/>
          <p14:tracePt t="84600" x="7327900" y="4146550"/>
          <p14:tracePt t="84610" x="7339013" y="4146550"/>
          <p14:tracePt t="84620" x="7350125" y="4146550"/>
          <p14:tracePt t="84641" x="7359650" y="4146550"/>
          <p14:tracePt t="84648" x="7370763" y="4146550"/>
          <p14:tracePt t="84670" x="7381875" y="4146550"/>
          <p14:tracePt t="84701" x="7392988" y="4146550"/>
          <p14:tracePt t="84724" x="7402513" y="4146550"/>
          <p14:tracePt t="84730" x="7413625" y="4146550"/>
          <p14:tracePt t="84738" x="7424738" y="4146550"/>
          <p14:tracePt t="84745" x="7435850" y="4137025"/>
          <p14:tracePt t="84755" x="7445375" y="4137025"/>
          <p14:tracePt t="84761" x="7456488" y="4125913"/>
          <p14:tracePt t="84768" x="7467600" y="4125913"/>
          <p14:tracePt t="84775" x="7478713" y="4114800"/>
          <p14:tracePt t="84784" x="7499350" y="4114800"/>
          <p14:tracePt t="84790" x="7499350" y="4103688"/>
          <p14:tracePt t="84801" x="7510463" y="4103688"/>
          <p14:tracePt t="84806" x="7521575" y="4103688"/>
          <p14:tracePt t="84813" x="7531100" y="4094163"/>
          <p14:tracePt t="84820" x="7542213" y="4083050"/>
          <p14:tracePt t="84827" x="7553325" y="4071938"/>
          <p14:tracePt t="84843" x="7564438" y="4060825"/>
          <p14:tracePt t="84858" x="7564438" y="4051300"/>
          <p14:tracePt t="84866" x="7573963" y="4051300"/>
          <p14:tracePt t="84888" x="7573963" y="4029075"/>
          <p14:tracePt t="84896" x="7573963" y="4017963"/>
          <p14:tracePt t="84903" x="7573963" y="4008438"/>
          <p14:tracePt t="84910" x="7573963" y="3997325"/>
          <p14:tracePt t="84918" x="7585075" y="3986213"/>
          <p14:tracePt t="84925" x="7585075" y="3975100"/>
          <p14:tracePt t="84934" x="7585075" y="3965575"/>
          <p14:tracePt t="84940" x="7585075" y="3954463"/>
          <p14:tracePt t="84948" x="7585075" y="3943350"/>
          <p14:tracePt t="84970" x="7585075" y="3932238"/>
          <p14:tracePt t="85008" x="7585075" y="3922713"/>
          <p14:tracePt t="85028" x="7573963" y="3922713"/>
          <p14:tracePt t="85038" x="7564438" y="3911600"/>
          <p14:tracePt t="85045" x="7553325" y="3911600"/>
          <p14:tracePt t="85056" x="7553325" y="3900488"/>
          <p14:tracePt t="85060" x="7531100" y="3889375"/>
          <p14:tracePt t="85068" x="7510463" y="3889375"/>
          <p14:tracePt t="85076" x="7488238" y="3879850"/>
          <p14:tracePt t="85086" x="7478713" y="3879850"/>
          <p14:tracePt t="85090" x="7445375" y="3868738"/>
          <p14:tracePt t="85098" x="7435850" y="3857625"/>
          <p14:tracePt t="85106" x="7424738" y="3857625"/>
          <p14:tracePt t="85127" x="7413625" y="3857625"/>
          <p14:tracePt t="85143" x="7402513" y="3857625"/>
          <p14:tracePt t="85166" x="7392988" y="3857625"/>
          <p14:tracePt t="85173" x="7381875" y="3857625"/>
          <p14:tracePt t="85195" x="7370763" y="3857625"/>
          <p14:tracePt t="85399" x="0" y="0"/>
        </p14:tracePtLst>
        <p14:tracePtLst>
          <p14:tracePt t="91934" x="10199688" y="3825875"/>
          <p14:tracePt t="91936" x="10188575" y="3825875"/>
          <p14:tracePt t="91953" x="10177463" y="3836988"/>
          <p14:tracePt t="91961" x="10166350" y="3836988"/>
          <p14:tracePt t="91968" x="10156825" y="3836988"/>
          <p14:tracePt t="91976" x="10134600" y="3846513"/>
          <p14:tracePt t="91982" x="10125075" y="3846513"/>
          <p14:tracePt t="91991" x="10102850" y="3846513"/>
          <p14:tracePt t="91998" x="10082213" y="3857625"/>
          <p14:tracePt t="92006" x="10071100" y="3857625"/>
          <p14:tracePt t="92013" x="10059988" y="3857625"/>
          <p14:tracePt t="92021" x="10048875" y="3868738"/>
          <p14:tracePt t="92028" x="10039350" y="3868738"/>
          <p14:tracePt t="92036" x="10028238" y="3868738"/>
          <p14:tracePt t="92058" x="10028238" y="3879850"/>
          <p14:tracePt t="92065" x="10017125" y="3879850"/>
          <p14:tracePt t="92095" x="10006013" y="3879850"/>
          <p14:tracePt t="92110" x="9996488" y="3879850"/>
          <p14:tracePt t="92118" x="9996488" y="3889375"/>
          <p14:tracePt t="92125" x="9985375" y="3889375"/>
          <p14:tracePt t="92141" x="9974263" y="3889375"/>
          <p14:tracePt t="92157" x="9963150" y="3889375"/>
          <p14:tracePt t="92162" x="9963150" y="3900488"/>
          <p14:tracePt t="92181" x="9953625" y="3900488"/>
          <p14:tracePt t="92188" x="9953625" y="3911600"/>
          <p14:tracePt t="92194" x="9942513" y="3911600"/>
          <p14:tracePt t="92200" x="9931400" y="3922713"/>
          <p14:tracePt t="92209" x="9931400" y="3932238"/>
          <p14:tracePt t="92224" x="9931400" y="3943350"/>
          <p14:tracePt t="92230" x="9920288" y="3943350"/>
          <p14:tracePt t="92238" x="9920288" y="3954463"/>
          <p14:tracePt t="92246" x="9920288" y="3965575"/>
          <p14:tracePt t="92261" x="9920288" y="3975100"/>
          <p14:tracePt t="92268" x="9910763" y="3975100"/>
          <p14:tracePt t="92275" x="9910763" y="3986213"/>
          <p14:tracePt t="92283" x="9910763" y="3997325"/>
          <p14:tracePt t="92299" x="9899650" y="4017963"/>
          <p14:tracePt t="92324" x="9899650" y="4029075"/>
          <p14:tracePt t="92359" x="9899650" y="4040188"/>
          <p14:tracePt t="92380" x="9899650" y="4051300"/>
          <p14:tracePt t="92405" x="9899650" y="4060825"/>
          <p14:tracePt t="92418" x="9899650" y="4071938"/>
          <p14:tracePt t="92443" x="9899650" y="4083050"/>
          <p14:tracePt t="92461" x="9899650" y="4094163"/>
          <p14:tracePt t="92471" x="9899650" y="4103688"/>
          <p14:tracePt t="92496" x="9899650" y="4114800"/>
          <p14:tracePt t="92500" x="9910763" y="4114800"/>
          <p14:tracePt t="92516" x="9910763" y="4125913"/>
          <p14:tracePt t="92546" x="9910763" y="4137025"/>
          <p14:tracePt t="92598" x="9920288" y="4137025"/>
          <p14:tracePt t="92659" x="9931400" y="4146550"/>
          <p14:tracePt t="92665" x="9942513" y="4146550"/>
          <p14:tracePt t="92675" x="9953625" y="4146550"/>
          <p14:tracePt t="92688" x="9963150" y="4146550"/>
          <p14:tracePt t="92696" x="9963150" y="4157663"/>
          <p14:tracePt t="92703" x="9974263" y="4157663"/>
          <p14:tracePt t="92743" x="9985375" y="4157663"/>
          <p14:tracePt t="92766" x="9996488" y="4157663"/>
          <p14:tracePt t="92778" x="10006013" y="4157663"/>
          <p14:tracePt t="92789" x="10017125" y="4157663"/>
          <p14:tracePt t="92796" x="10028238" y="4157663"/>
          <p14:tracePt t="92801" x="10048875" y="4157663"/>
          <p14:tracePt t="92816" x="10059988" y="4157663"/>
          <p14:tracePt t="92861" x="10071100" y="4157663"/>
          <p14:tracePt t="92891" x="10082213" y="4157663"/>
          <p14:tracePt t="92930" x="10091738" y="4146550"/>
          <p14:tracePt t="92944" x="10102850" y="4146550"/>
          <p14:tracePt t="92950" x="10113963" y="4137025"/>
          <p14:tracePt t="92974" x="10125075" y="4125913"/>
          <p14:tracePt t="92982" x="10125075" y="4114800"/>
          <p14:tracePt t="92998" x="10134600" y="4103688"/>
          <p14:tracePt t="93005" x="10145713" y="4103688"/>
          <p14:tracePt t="93014" x="10145713" y="4094163"/>
          <p14:tracePt t="93019" x="10156825" y="4083050"/>
          <p14:tracePt t="93026" x="10156825" y="4071938"/>
          <p14:tracePt t="93034" x="10166350" y="4060825"/>
          <p14:tracePt t="93048" x="10166350" y="4051300"/>
          <p14:tracePt t="93063" x="10177463" y="4040188"/>
          <p14:tracePt t="93078" x="10177463" y="4029075"/>
          <p14:tracePt t="93100" x="10177463" y="4017963"/>
          <p14:tracePt t="93125" x="10177463" y="4008438"/>
          <p14:tracePt t="93139" x="10177463" y="3997325"/>
          <p14:tracePt t="93146" x="10177463" y="3986213"/>
          <p14:tracePt t="93162" x="10177463" y="3975100"/>
          <p14:tracePt t="93178" x="10177463" y="3965575"/>
          <p14:tracePt t="93199" x="10166350" y="3954463"/>
          <p14:tracePt t="93206" x="10166350" y="3943350"/>
          <p14:tracePt t="93213" x="10166350" y="3922713"/>
          <p14:tracePt t="93220" x="10156825" y="3911600"/>
          <p14:tracePt t="93228" x="10156825" y="3900488"/>
          <p14:tracePt t="93235" x="10145713" y="3900488"/>
          <p14:tracePt t="93243" x="10145713" y="3889375"/>
          <p14:tracePt t="93250" x="10134600" y="3879850"/>
          <p14:tracePt t="93259" x="10134600" y="3868738"/>
          <p14:tracePt t="93265" x="10125075" y="3868738"/>
          <p14:tracePt t="93274" x="10125075" y="3857625"/>
          <p14:tracePt t="93279" x="10113963" y="3857625"/>
          <p14:tracePt t="93289" x="10113963" y="3846513"/>
          <p14:tracePt t="93303" x="10102850" y="3846513"/>
          <p14:tracePt t="93319" x="10091738" y="3836988"/>
          <p14:tracePt t="93346" x="10082213" y="3836988"/>
          <p14:tracePt t="93463" x="0" y="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62"/>
          <p:cNvSpPr txBox="1">
            <a:spLocks noGrp="1"/>
          </p:cNvSpPr>
          <p:nvPr>
            <p:ph type="title"/>
          </p:nvPr>
        </p:nvSpPr>
        <p:spPr>
          <a:xfrm>
            <a:off x="609600" y="274639"/>
            <a:ext cx="10972800" cy="1143000"/>
          </a:xfrm>
          <a:prstGeom prst="rect">
            <a:avLst/>
          </a:prstGeom>
          <a:noFill/>
          <a:ln>
            <a:noFill/>
          </a:ln>
        </p:spPr>
        <p:txBody>
          <a:bodyPr spcFirstLastPara="1" vert="horz" wrap="square" lIns="121900" tIns="60933" rIns="121900" bIns="60933" rtlCol="0" anchor="ctr" anchorCtr="0">
            <a:noAutofit/>
          </a:bodyPr>
          <a:lstStyle/>
          <a:p>
            <a:pPr algn="ctr">
              <a:spcBef>
                <a:spcPts val="0"/>
              </a:spcBef>
              <a:buClr>
                <a:srgbClr val="7F7F7F"/>
              </a:buClr>
              <a:buSzPts val="2400"/>
            </a:pPr>
            <a:r>
              <a:rPr lang="sv-SE" dirty="0" err="1">
                <a:solidFill>
                  <a:srgbClr val="1C4587"/>
                </a:solidFill>
              </a:rPr>
              <a:t>Conclusions</a:t>
            </a:r>
            <a:r>
              <a:rPr lang="sv-SE" dirty="0">
                <a:solidFill>
                  <a:srgbClr val="1C4587"/>
                </a:solidFill>
              </a:rPr>
              <a:t> and </a:t>
            </a:r>
            <a:r>
              <a:rPr lang="sv-SE" dirty="0" err="1">
                <a:solidFill>
                  <a:srgbClr val="1C4587"/>
                </a:solidFill>
              </a:rPr>
              <a:t>future</a:t>
            </a:r>
            <a:r>
              <a:rPr lang="sv-SE" dirty="0">
                <a:solidFill>
                  <a:srgbClr val="1C4587"/>
                </a:solidFill>
              </a:rPr>
              <a:t> </a:t>
            </a:r>
            <a:r>
              <a:rPr lang="sv-SE" dirty="0" err="1">
                <a:solidFill>
                  <a:srgbClr val="1C4587"/>
                </a:solidFill>
              </a:rPr>
              <a:t>work</a:t>
            </a:r>
            <a:endParaRPr dirty="0">
              <a:solidFill>
                <a:srgbClr val="1C4587"/>
              </a:solidFill>
            </a:endParaRPr>
          </a:p>
        </p:txBody>
      </p:sp>
      <p:sp>
        <p:nvSpPr>
          <p:cNvPr id="317" name="Google Shape;317;p62"/>
          <p:cNvSpPr txBox="1">
            <a:spLocks noGrp="1"/>
          </p:cNvSpPr>
          <p:nvPr>
            <p:ph type="body" idx="1"/>
          </p:nvPr>
        </p:nvSpPr>
        <p:spPr>
          <a:xfrm>
            <a:off x="1344156" y="1709402"/>
            <a:ext cx="10293662" cy="4128092"/>
          </a:xfrm>
          <a:prstGeom prst="rect">
            <a:avLst/>
          </a:prstGeom>
          <a:noFill/>
          <a:ln>
            <a:noFill/>
          </a:ln>
        </p:spPr>
        <p:txBody>
          <a:bodyPr spcFirstLastPara="1" vert="horz" wrap="square" lIns="121900" tIns="60933" rIns="121900" bIns="60933" rtlCol="0" anchor="t" anchorCtr="0">
            <a:noAutofit/>
          </a:bodyPr>
          <a:lstStyle/>
          <a:p>
            <a:pPr marL="937672" lvl="1" indent="-461422">
              <a:lnSpc>
                <a:spcPct val="80000"/>
              </a:lnSpc>
              <a:spcBef>
                <a:spcPts val="0"/>
              </a:spcBef>
              <a:buClr>
                <a:srgbClr val="E36106"/>
              </a:buClr>
              <a:buSzPts val="1800"/>
              <a:buFont typeface="Wingdings" panose="05000000000000000000" pitchFamily="2" charset="2"/>
              <a:buChar char="ü"/>
            </a:pPr>
            <a:r>
              <a:rPr lang="en-US" sz="2000" dirty="0">
                <a:solidFill>
                  <a:schemeClr val="dk1"/>
                </a:solidFill>
              </a:rPr>
              <a:t>Fine-grained comprehensive assessment of the TMA arrival performance</a:t>
            </a:r>
          </a:p>
          <a:p>
            <a:pPr marL="937672" lvl="1" indent="-461422">
              <a:lnSpc>
                <a:spcPct val="80000"/>
              </a:lnSpc>
              <a:spcBef>
                <a:spcPts val="0"/>
              </a:spcBef>
              <a:buClr>
                <a:srgbClr val="E36106"/>
              </a:buClr>
              <a:buSzPts val="1800"/>
              <a:buFont typeface="Wingdings" panose="05000000000000000000" pitchFamily="2" charset="2"/>
              <a:buChar char="ü"/>
            </a:pPr>
            <a:endParaRPr lang="en-US" sz="2000" dirty="0">
              <a:solidFill>
                <a:schemeClr val="dk1"/>
              </a:solidFill>
            </a:endParaRPr>
          </a:p>
          <a:p>
            <a:pPr marL="937672" lvl="1" indent="-461422">
              <a:lnSpc>
                <a:spcPct val="80000"/>
              </a:lnSpc>
              <a:spcBef>
                <a:spcPts val="0"/>
              </a:spcBef>
              <a:buClr>
                <a:srgbClr val="E36106"/>
              </a:buClr>
              <a:buSzPts val="1800"/>
              <a:buFont typeface="Wingdings" panose="05000000000000000000" pitchFamily="2" charset="2"/>
              <a:buChar char="ü"/>
            </a:pPr>
            <a:r>
              <a:rPr lang="en-US" sz="2000" dirty="0">
                <a:solidFill>
                  <a:schemeClr val="dk1"/>
                </a:solidFill>
              </a:rPr>
              <a:t>Sequence pressure KPI helps to capture the cases of the potential separation violations</a:t>
            </a:r>
          </a:p>
          <a:p>
            <a:pPr marL="937672" lvl="1" indent="-461422">
              <a:lnSpc>
                <a:spcPct val="80000"/>
              </a:lnSpc>
              <a:spcBef>
                <a:spcPts val="0"/>
              </a:spcBef>
              <a:buClr>
                <a:srgbClr val="E36106"/>
              </a:buClr>
              <a:buSzPts val="1800"/>
              <a:buFont typeface="Wingdings" panose="05000000000000000000" pitchFamily="2" charset="2"/>
              <a:buChar char="ü"/>
            </a:pPr>
            <a:endParaRPr lang="en-US" sz="2000" dirty="0">
              <a:solidFill>
                <a:schemeClr val="dk1"/>
              </a:solidFill>
            </a:endParaRPr>
          </a:p>
          <a:p>
            <a:pPr marL="937672" lvl="1" indent="-461422">
              <a:lnSpc>
                <a:spcPct val="80000"/>
              </a:lnSpc>
              <a:spcBef>
                <a:spcPts val="0"/>
              </a:spcBef>
              <a:buClr>
                <a:srgbClr val="E36106"/>
              </a:buClr>
              <a:buSzPts val="1800"/>
              <a:buFont typeface="Wingdings" panose="05000000000000000000" pitchFamily="2" charset="2"/>
              <a:buChar char="ü"/>
            </a:pPr>
            <a:r>
              <a:rPr lang="en-US" sz="2000" dirty="0">
                <a:solidFill>
                  <a:schemeClr val="dk1"/>
                </a:solidFill>
              </a:rPr>
              <a:t>The KPIs can be used to uncover inefficiencies in TMA, allowing the aviation authorities to pinpoint areas where efficiency is lost and suggest directions for the improvements</a:t>
            </a:r>
          </a:p>
          <a:p>
            <a:pPr marL="937672" lvl="1" indent="-461422">
              <a:lnSpc>
                <a:spcPct val="80000"/>
              </a:lnSpc>
              <a:spcBef>
                <a:spcPts val="0"/>
              </a:spcBef>
              <a:buClr>
                <a:srgbClr val="E36106"/>
              </a:buClr>
              <a:buSzPts val="1800"/>
              <a:buFont typeface="Wingdings" panose="05000000000000000000" pitchFamily="2" charset="2"/>
              <a:buChar char="ü"/>
            </a:pPr>
            <a:endParaRPr lang="en-US" sz="2000" dirty="0">
              <a:solidFill>
                <a:schemeClr val="dk1"/>
              </a:solidFill>
            </a:endParaRPr>
          </a:p>
          <a:p>
            <a:pPr marL="937672" lvl="1" indent="-461422">
              <a:lnSpc>
                <a:spcPct val="80000"/>
              </a:lnSpc>
              <a:spcBef>
                <a:spcPts val="0"/>
              </a:spcBef>
              <a:buClr>
                <a:srgbClr val="E36106"/>
              </a:buClr>
              <a:buSzPts val="1800"/>
              <a:buFont typeface="Wingdings" panose="05000000000000000000" pitchFamily="2" charset="2"/>
              <a:buChar char="ü"/>
            </a:pPr>
            <a:r>
              <a:rPr lang="en-US" sz="2000" dirty="0">
                <a:solidFill>
                  <a:schemeClr val="dk1"/>
                </a:solidFill>
              </a:rPr>
              <a:t>Contribution towards the development of multidimensional adaptive KPIs, which will enable creating a comprehensive picture of the operations and faithfully characterizing ATM performance</a:t>
            </a:r>
          </a:p>
          <a:p>
            <a:pPr marL="476250" lvl="1" indent="0">
              <a:lnSpc>
                <a:spcPct val="80000"/>
              </a:lnSpc>
              <a:spcBef>
                <a:spcPts val="0"/>
              </a:spcBef>
              <a:buClr>
                <a:srgbClr val="E36106"/>
              </a:buClr>
              <a:buSzPts val="1800"/>
              <a:buNone/>
            </a:pPr>
            <a:endParaRPr lang="en-US" sz="2000" dirty="0">
              <a:solidFill>
                <a:schemeClr val="dk1"/>
              </a:solidFill>
            </a:endParaRPr>
          </a:p>
          <a:p>
            <a:pPr marL="937672" lvl="1" indent="-461422">
              <a:lnSpc>
                <a:spcPct val="80000"/>
              </a:lnSpc>
              <a:spcBef>
                <a:spcPts val="0"/>
              </a:spcBef>
              <a:buClr>
                <a:srgbClr val="E36106"/>
              </a:buClr>
              <a:buSzPts val="1800"/>
              <a:buFont typeface="Wingdings" panose="05000000000000000000" pitchFamily="2" charset="2"/>
              <a:buChar char="ü"/>
            </a:pPr>
            <a:r>
              <a:rPr lang="en-US" sz="2000" dirty="0">
                <a:solidFill>
                  <a:schemeClr val="dk1"/>
                </a:solidFill>
              </a:rPr>
              <a:t>Our future work will target the development of new such KPIs capturing other aspects of the TMA performance, as well as testing their applicability for evaluation of the optimization activities within TMA</a:t>
            </a:r>
            <a:endParaRPr lang="sv-SE" sz="2000" dirty="0">
              <a:solidFill>
                <a:schemeClr val="dk1"/>
              </a:solidFill>
            </a:endParaRPr>
          </a:p>
        </p:txBody>
      </p:sp>
      <p:sp>
        <p:nvSpPr>
          <p:cNvPr id="318" name="Google Shape;318;p62"/>
          <p:cNvSpPr txBox="1">
            <a:spLocks noGrp="1"/>
          </p:cNvSpPr>
          <p:nvPr>
            <p:ph type="sldNum" idx="12"/>
          </p:nvPr>
        </p:nvSpPr>
        <p:spPr>
          <a:xfrm>
            <a:off x="679017" y="6565899"/>
            <a:ext cx="1003361" cy="286749"/>
          </a:xfrm>
          <a:prstGeom prst="rect">
            <a:avLst/>
          </a:prstGeom>
          <a:noFill/>
          <a:ln>
            <a:noFill/>
          </a:ln>
        </p:spPr>
        <p:txBody>
          <a:bodyPr spcFirstLastPara="1" vert="horz" wrap="square" lIns="121900" tIns="60933" rIns="121900" bIns="60933" rtlCol="0" anchor="ctr" anchorCtr="0">
            <a:noAutofit/>
          </a:bodyPr>
          <a:lstStyle/>
          <a:p>
            <a:pPr algn="l"/>
            <a:fld id="{00000000-1234-1234-1234-123412341234}" type="slidenum">
              <a:rPr lang="sv-SE"/>
              <a:pPr algn="l"/>
              <a:t>18</a:t>
            </a:fld>
            <a:endParaRPr/>
          </a:p>
        </p:txBody>
      </p:sp>
      <p:pic>
        <p:nvPicPr>
          <p:cNvPr id="6" name="Bildobjekt 5">
            <a:extLst>
              <a:ext uri="{FF2B5EF4-FFF2-40B4-BE49-F238E27FC236}">
                <a16:creationId xmlns:a16="http://schemas.microsoft.com/office/drawing/2014/main" id="{5B4979B1-21F6-4D01-A2BF-FB38349A13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81233"/>
            <a:ext cx="12192000" cy="871415"/>
          </a:xfrm>
          <a:prstGeom prst="rect">
            <a:avLst/>
          </a:prstGeom>
        </p:spPr>
      </p:pic>
      <p:pic>
        <p:nvPicPr>
          <p:cNvPr id="8" name="Bildobjekt 7" descr="En bild som visar text&#10;&#10;Automatiskt genererad beskrivning">
            <a:extLst>
              <a:ext uri="{FF2B5EF4-FFF2-40B4-BE49-F238E27FC236}">
                <a16:creationId xmlns:a16="http://schemas.microsoft.com/office/drawing/2014/main" id="{EBD46BB2-11D0-4384-9841-C32A06ABEC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630237" cy="593678"/>
          </a:xfrm>
          <a:prstGeom prst="rect">
            <a:avLst/>
          </a:prstGeom>
        </p:spPr>
      </p:pic>
      <p:pic>
        <p:nvPicPr>
          <p:cNvPr id="7" name="Google Shape;310;p61">
            <a:extLst>
              <a:ext uri="{FF2B5EF4-FFF2-40B4-BE49-F238E27FC236}">
                <a16:creationId xmlns:a16="http://schemas.microsoft.com/office/drawing/2014/main" id="{E5B8D90E-90DE-46C8-9B61-DA83FE896201}"/>
              </a:ext>
            </a:extLst>
          </p:cNvPr>
          <p:cNvPicPr preferRelativeResize="0">
            <a:picLocks noChangeAspect="1"/>
          </p:cNvPicPr>
          <p:nvPr/>
        </p:nvPicPr>
        <p:blipFill>
          <a:blip r:embed="rId7">
            <a:alphaModFix/>
          </a:blip>
          <a:stretch>
            <a:fillRect/>
          </a:stretch>
        </p:blipFill>
        <p:spPr>
          <a:xfrm>
            <a:off x="11263585" y="86610"/>
            <a:ext cx="812892" cy="376058"/>
          </a:xfrm>
          <a:prstGeom prst="rect">
            <a:avLst/>
          </a:prstGeom>
          <a:noFill/>
          <a:ln>
            <a:noFill/>
          </a:ln>
        </p:spPr>
      </p:pic>
      <p:pic>
        <p:nvPicPr>
          <p:cNvPr id="10" name="Ljud 9">
            <a:hlinkClick r:id="" action="ppaction://media"/>
            <a:extLst>
              <a:ext uri="{FF2B5EF4-FFF2-40B4-BE49-F238E27FC236}">
                <a16:creationId xmlns:a16="http://schemas.microsoft.com/office/drawing/2014/main" id="{726FFC8D-CC14-4605-8398-21628263F9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
        <p:nvSpPr>
          <p:cNvPr id="14" name="textruta 13">
            <a:extLst>
              <a:ext uri="{FF2B5EF4-FFF2-40B4-BE49-F238E27FC236}">
                <a16:creationId xmlns:a16="http://schemas.microsoft.com/office/drawing/2014/main" id="{D071B787-31AE-4D5E-ADD3-1AD82C70759A}"/>
              </a:ext>
            </a:extLst>
          </p:cNvPr>
          <p:cNvSpPr txBox="1"/>
          <p:nvPr/>
        </p:nvSpPr>
        <p:spPr>
          <a:xfrm>
            <a:off x="11529867" y="421741"/>
            <a:ext cx="446233" cy="369332"/>
          </a:xfrm>
          <a:prstGeom prst="rect">
            <a:avLst/>
          </a:prstGeom>
          <a:noFill/>
        </p:spPr>
        <p:txBody>
          <a:bodyPr wrap="square" rtlCol="0">
            <a:spAutoFit/>
          </a:bodyPr>
          <a:lstStyle/>
          <a:p>
            <a:r>
              <a:rPr lang="sv-SE" dirty="0"/>
              <a:t>17</a:t>
            </a:r>
          </a:p>
        </p:txBody>
      </p:sp>
    </p:spTree>
    <p:extLst>
      <p:ext uri="{BB962C8B-B14F-4D97-AF65-F5344CB8AC3E}">
        <p14:creationId xmlns:p14="http://schemas.microsoft.com/office/powerpoint/2010/main" val="2454978227"/>
      </p:ext>
    </p:extLst>
  </p:cSld>
  <p:clrMapOvr>
    <a:masterClrMapping/>
  </p:clrMapOvr>
  <mc:AlternateContent xmlns:mc="http://schemas.openxmlformats.org/markup-compatibility/2006" xmlns:p14="http://schemas.microsoft.com/office/powerpoint/2010/main">
    <mc:Choice Requires="p14">
      <p:transition p14:dur="0" advTm="75117"/>
    </mc:Choice>
    <mc:Fallback xmlns="">
      <p:transition advTm="75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62"/>
          <p:cNvSpPr txBox="1">
            <a:spLocks noGrp="1"/>
          </p:cNvSpPr>
          <p:nvPr>
            <p:ph type="title"/>
          </p:nvPr>
        </p:nvSpPr>
        <p:spPr>
          <a:xfrm>
            <a:off x="609600" y="1989974"/>
            <a:ext cx="10972800" cy="1143000"/>
          </a:xfrm>
          <a:prstGeom prst="rect">
            <a:avLst/>
          </a:prstGeom>
          <a:noFill/>
          <a:ln>
            <a:noFill/>
          </a:ln>
        </p:spPr>
        <p:txBody>
          <a:bodyPr spcFirstLastPara="1" vert="horz" wrap="square" lIns="121900" tIns="60933" rIns="121900" bIns="60933" rtlCol="0" anchor="ctr" anchorCtr="0">
            <a:noAutofit/>
          </a:bodyPr>
          <a:lstStyle/>
          <a:p>
            <a:pPr algn="ctr">
              <a:spcBef>
                <a:spcPts val="0"/>
              </a:spcBef>
              <a:buClr>
                <a:srgbClr val="7F7F7F"/>
              </a:buClr>
              <a:buSzPts val="2400"/>
            </a:pPr>
            <a:r>
              <a:rPr lang="sv-SE" dirty="0" err="1">
                <a:solidFill>
                  <a:srgbClr val="1C4587"/>
                </a:solidFill>
              </a:rPr>
              <a:t>Thank</a:t>
            </a:r>
            <a:r>
              <a:rPr lang="sv-SE" dirty="0">
                <a:solidFill>
                  <a:srgbClr val="1C4587"/>
                </a:solidFill>
              </a:rPr>
              <a:t> </a:t>
            </a:r>
            <a:r>
              <a:rPr lang="sv-SE" dirty="0" err="1">
                <a:solidFill>
                  <a:srgbClr val="1C4587"/>
                </a:solidFill>
              </a:rPr>
              <a:t>you</a:t>
            </a:r>
            <a:r>
              <a:rPr lang="sv-SE" dirty="0">
                <a:solidFill>
                  <a:srgbClr val="1C4587"/>
                </a:solidFill>
              </a:rPr>
              <a:t>!</a:t>
            </a:r>
            <a:endParaRPr dirty="0">
              <a:solidFill>
                <a:srgbClr val="1C4587"/>
              </a:solidFill>
            </a:endParaRPr>
          </a:p>
        </p:txBody>
      </p:sp>
      <p:sp>
        <p:nvSpPr>
          <p:cNvPr id="318" name="Google Shape;318;p62"/>
          <p:cNvSpPr txBox="1">
            <a:spLocks noGrp="1"/>
          </p:cNvSpPr>
          <p:nvPr>
            <p:ph type="sldNum" idx="12"/>
          </p:nvPr>
        </p:nvSpPr>
        <p:spPr>
          <a:xfrm>
            <a:off x="679017" y="6565899"/>
            <a:ext cx="1003361" cy="286749"/>
          </a:xfrm>
          <a:prstGeom prst="rect">
            <a:avLst/>
          </a:prstGeom>
          <a:noFill/>
          <a:ln>
            <a:noFill/>
          </a:ln>
        </p:spPr>
        <p:txBody>
          <a:bodyPr spcFirstLastPara="1" vert="horz" wrap="square" lIns="121900" tIns="60933" rIns="121900" bIns="60933" rtlCol="0" anchor="ctr" anchorCtr="0">
            <a:noAutofit/>
          </a:bodyPr>
          <a:lstStyle/>
          <a:p>
            <a:pPr algn="l"/>
            <a:fld id="{00000000-1234-1234-1234-123412341234}" type="slidenum">
              <a:rPr lang="sv-SE"/>
              <a:pPr algn="l"/>
              <a:t>19</a:t>
            </a:fld>
            <a:endParaRPr/>
          </a:p>
        </p:txBody>
      </p:sp>
      <p:pic>
        <p:nvPicPr>
          <p:cNvPr id="6" name="Bildobjekt 5">
            <a:extLst>
              <a:ext uri="{FF2B5EF4-FFF2-40B4-BE49-F238E27FC236}">
                <a16:creationId xmlns:a16="http://schemas.microsoft.com/office/drawing/2014/main" id="{5B4979B1-21F6-4D01-A2BF-FB38349A13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81233"/>
            <a:ext cx="12192000" cy="871415"/>
          </a:xfrm>
          <a:prstGeom prst="rect">
            <a:avLst/>
          </a:prstGeom>
        </p:spPr>
      </p:pic>
      <p:pic>
        <p:nvPicPr>
          <p:cNvPr id="8" name="Bildobjekt 7" descr="En bild som visar text&#10;&#10;Automatiskt genererad beskrivning">
            <a:extLst>
              <a:ext uri="{FF2B5EF4-FFF2-40B4-BE49-F238E27FC236}">
                <a16:creationId xmlns:a16="http://schemas.microsoft.com/office/drawing/2014/main" id="{EBD46BB2-11D0-4384-9841-C32A06ABEC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630237" cy="593678"/>
          </a:xfrm>
          <a:prstGeom prst="rect">
            <a:avLst/>
          </a:prstGeom>
        </p:spPr>
      </p:pic>
      <p:pic>
        <p:nvPicPr>
          <p:cNvPr id="7" name="Google Shape;310;p61">
            <a:extLst>
              <a:ext uri="{FF2B5EF4-FFF2-40B4-BE49-F238E27FC236}">
                <a16:creationId xmlns:a16="http://schemas.microsoft.com/office/drawing/2014/main" id="{E5B8D90E-90DE-46C8-9B61-DA83FE896201}"/>
              </a:ext>
            </a:extLst>
          </p:cNvPr>
          <p:cNvPicPr preferRelativeResize="0">
            <a:picLocks noChangeAspect="1"/>
          </p:cNvPicPr>
          <p:nvPr/>
        </p:nvPicPr>
        <p:blipFill>
          <a:blip r:embed="rId7">
            <a:alphaModFix/>
          </a:blip>
          <a:stretch>
            <a:fillRect/>
          </a:stretch>
        </p:blipFill>
        <p:spPr>
          <a:xfrm>
            <a:off x="11263585" y="86610"/>
            <a:ext cx="812892" cy="376058"/>
          </a:xfrm>
          <a:prstGeom prst="rect">
            <a:avLst/>
          </a:prstGeom>
          <a:noFill/>
          <a:ln>
            <a:noFill/>
          </a:ln>
        </p:spPr>
      </p:pic>
      <p:pic>
        <p:nvPicPr>
          <p:cNvPr id="11" name="Ljud 10">
            <a:hlinkClick r:id="" action="ppaction://media"/>
            <a:extLst>
              <a:ext uri="{FF2B5EF4-FFF2-40B4-BE49-F238E27FC236}">
                <a16:creationId xmlns:a16="http://schemas.microsoft.com/office/drawing/2014/main" id="{51F666E3-5E28-4AF7-942D-778B3D3131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5367313"/>
      </p:ext>
    </p:extLst>
  </p:cSld>
  <p:clrMapOvr>
    <a:masterClrMapping/>
  </p:clrMapOvr>
  <mc:AlternateContent xmlns:mc="http://schemas.openxmlformats.org/markup-compatibility/2006" xmlns:p14="http://schemas.microsoft.com/office/powerpoint/2010/main">
    <mc:Choice Requires="p14">
      <p:transition p14:dur="0" advTm="8647"/>
    </mc:Choice>
    <mc:Fallback xmlns="">
      <p:transition advTm="8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62"/>
          <p:cNvSpPr txBox="1">
            <a:spLocks noGrp="1"/>
          </p:cNvSpPr>
          <p:nvPr>
            <p:ph type="title"/>
          </p:nvPr>
        </p:nvSpPr>
        <p:spPr>
          <a:xfrm>
            <a:off x="609600" y="274639"/>
            <a:ext cx="10972800" cy="1143000"/>
          </a:xfrm>
          <a:prstGeom prst="rect">
            <a:avLst/>
          </a:prstGeom>
          <a:noFill/>
          <a:ln>
            <a:noFill/>
          </a:ln>
        </p:spPr>
        <p:txBody>
          <a:bodyPr spcFirstLastPara="1" vert="horz" wrap="square" lIns="121900" tIns="60933" rIns="121900" bIns="60933" rtlCol="0" anchor="ctr" anchorCtr="0">
            <a:noAutofit/>
          </a:bodyPr>
          <a:lstStyle/>
          <a:p>
            <a:pPr algn="ctr">
              <a:spcBef>
                <a:spcPts val="0"/>
              </a:spcBef>
              <a:buClr>
                <a:srgbClr val="7F7F7F"/>
              </a:buClr>
              <a:buSzPts val="2400"/>
            </a:pPr>
            <a:r>
              <a:rPr lang="sv-SE" dirty="0" err="1">
                <a:solidFill>
                  <a:srgbClr val="1C4587"/>
                </a:solidFill>
              </a:rPr>
              <a:t>Introduction</a:t>
            </a:r>
            <a:endParaRPr dirty="0">
              <a:solidFill>
                <a:srgbClr val="1C4587"/>
              </a:solidFill>
            </a:endParaRPr>
          </a:p>
        </p:txBody>
      </p:sp>
      <p:sp>
        <p:nvSpPr>
          <p:cNvPr id="317" name="Google Shape;317;p62"/>
          <p:cNvSpPr txBox="1">
            <a:spLocks noGrp="1"/>
          </p:cNvSpPr>
          <p:nvPr>
            <p:ph type="body" idx="1"/>
          </p:nvPr>
        </p:nvSpPr>
        <p:spPr>
          <a:xfrm>
            <a:off x="1344156" y="1709402"/>
            <a:ext cx="10379271" cy="4128092"/>
          </a:xfrm>
          <a:prstGeom prst="rect">
            <a:avLst/>
          </a:prstGeom>
          <a:noFill/>
          <a:ln>
            <a:noFill/>
          </a:ln>
        </p:spPr>
        <p:txBody>
          <a:bodyPr spcFirstLastPara="1" vert="horz" wrap="square" lIns="121900" tIns="60933" rIns="121900" bIns="60933" rtlCol="0" anchor="t" anchorCtr="0">
            <a:noAutofit/>
          </a:bodyPr>
          <a:lstStyle/>
          <a:p>
            <a:pPr marL="480472" indent="-461422">
              <a:lnSpc>
                <a:spcPct val="80000"/>
              </a:lnSpc>
              <a:spcBef>
                <a:spcPts val="0"/>
              </a:spcBef>
              <a:buClr>
                <a:srgbClr val="E36106"/>
              </a:buClr>
              <a:buSzPts val="1800"/>
              <a:buFont typeface="Noto Sans Symbols"/>
              <a:buChar char="✓"/>
            </a:pPr>
            <a:r>
              <a:rPr lang="sv-SE" sz="2400" dirty="0" err="1">
                <a:solidFill>
                  <a:schemeClr val="dk1"/>
                </a:solidFill>
              </a:rPr>
              <a:t>Improving</a:t>
            </a:r>
            <a:r>
              <a:rPr lang="sv-SE" sz="2400" dirty="0">
                <a:solidFill>
                  <a:schemeClr val="dk1"/>
                </a:solidFill>
              </a:rPr>
              <a:t> ATM </a:t>
            </a:r>
            <a:r>
              <a:rPr lang="sv-SE" sz="2400" dirty="0" err="1">
                <a:solidFill>
                  <a:schemeClr val="dk1"/>
                </a:solidFill>
              </a:rPr>
              <a:t>efficiency</a:t>
            </a:r>
            <a:r>
              <a:rPr lang="sv-SE" sz="2400" dirty="0">
                <a:solidFill>
                  <a:schemeClr val="dk1"/>
                </a:solidFill>
              </a:rPr>
              <a:t> is </a:t>
            </a:r>
            <a:r>
              <a:rPr lang="sv-SE" sz="2400" dirty="0" err="1">
                <a:solidFill>
                  <a:schemeClr val="dk1"/>
                </a:solidFill>
              </a:rPr>
              <a:t>high</a:t>
            </a:r>
            <a:r>
              <a:rPr lang="sv-SE" sz="2400" dirty="0">
                <a:solidFill>
                  <a:schemeClr val="dk1"/>
                </a:solidFill>
              </a:rPr>
              <a:t> on the agenda </a:t>
            </a:r>
            <a:r>
              <a:rPr lang="sv-SE" sz="2400" dirty="0" err="1">
                <a:solidFill>
                  <a:schemeClr val="dk1"/>
                </a:solidFill>
              </a:rPr>
              <a:t>of</a:t>
            </a:r>
            <a:r>
              <a:rPr lang="sv-SE" sz="2400" dirty="0">
                <a:solidFill>
                  <a:schemeClr val="dk1"/>
                </a:solidFill>
              </a:rPr>
              <a:t> </a:t>
            </a:r>
            <a:r>
              <a:rPr lang="sv-SE" sz="2400" dirty="0" err="1">
                <a:solidFill>
                  <a:schemeClr val="dk1"/>
                </a:solidFill>
              </a:rPr>
              <a:t>aviation</a:t>
            </a:r>
            <a:r>
              <a:rPr lang="sv-SE" sz="2400" dirty="0">
                <a:solidFill>
                  <a:schemeClr val="dk1"/>
                </a:solidFill>
              </a:rPr>
              <a:t> policy </a:t>
            </a:r>
            <a:r>
              <a:rPr lang="sv-SE" sz="2400" dirty="0" err="1">
                <a:solidFill>
                  <a:schemeClr val="dk1"/>
                </a:solidFill>
              </a:rPr>
              <a:t>makers</a:t>
            </a: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r>
              <a:rPr lang="sv-SE" sz="2400" dirty="0" err="1">
                <a:solidFill>
                  <a:schemeClr val="dk1"/>
                </a:solidFill>
              </a:rPr>
              <a:t>Key</a:t>
            </a:r>
            <a:r>
              <a:rPr lang="sv-SE" sz="2400" dirty="0">
                <a:solidFill>
                  <a:schemeClr val="dk1"/>
                </a:solidFill>
              </a:rPr>
              <a:t> </a:t>
            </a:r>
            <a:r>
              <a:rPr lang="sv-SE" sz="2400" dirty="0" err="1">
                <a:solidFill>
                  <a:schemeClr val="dk1"/>
                </a:solidFill>
              </a:rPr>
              <a:t>Performance</a:t>
            </a:r>
            <a:r>
              <a:rPr lang="sv-SE" sz="2400" dirty="0">
                <a:solidFill>
                  <a:schemeClr val="dk1"/>
                </a:solidFill>
              </a:rPr>
              <a:t> </a:t>
            </a:r>
            <a:r>
              <a:rPr lang="sv-SE" sz="2400" dirty="0" err="1">
                <a:solidFill>
                  <a:schemeClr val="dk1"/>
                </a:solidFill>
              </a:rPr>
              <a:t>Indicators</a:t>
            </a:r>
            <a:r>
              <a:rPr lang="sv-SE" sz="2400" dirty="0">
                <a:solidFill>
                  <a:schemeClr val="dk1"/>
                </a:solidFill>
              </a:rPr>
              <a:t> (KPIs) for </a:t>
            </a:r>
            <a:r>
              <a:rPr lang="sv-SE" sz="2400" dirty="0" err="1">
                <a:solidFill>
                  <a:schemeClr val="dk1"/>
                </a:solidFill>
              </a:rPr>
              <a:t>objective</a:t>
            </a:r>
            <a:r>
              <a:rPr lang="sv-SE" sz="2400" dirty="0">
                <a:solidFill>
                  <a:schemeClr val="dk1"/>
                </a:solidFill>
              </a:rPr>
              <a:t> </a:t>
            </a:r>
            <a:r>
              <a:rPr lang="sv-SE" sz="2400" dirty="0" err="1">
                <a:solidFill>
                  <a:schemeClr val="dk1"/>
                </a:solidFill>
              </a:rPr>
              <a:t>evaluation</a:t>
            </a: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r>
              <a:rPr lang="sv-SE" sz="2400" i="1" dirty="0">
                <a:solidFill>
                  <a:schemeClr val="dk1"/>
                </a:solidFill>
              </a:rPr>
              <a:t>Adaptive</a:t>
            </a:r>
            <a:r>
              <a:rPr lang="sv-SE" sz="2400" dirty="0">
                <a:solidFill>
                  <a:schemeClr val="dk1"/>
                </a:solidFill>
              </a:rPr>
              <a:t> KPIs, </a:t>
            </a:r>
            <a:r>
              <a:rPr lang="sv-SE" sz="2400" dirty="0" err="1">
                <a:solidFill>
                  <a:schemeClr val="dk1"/>
                </a:solidFill>
              </a:rPr>
              <a:t>taking</a:t>
            </a:r>
            <a:r>
              <a:rPr lang="sv-SE" sz="2400" dirty="0">
                <a:solidFill>
                  <a:schemeClr val="dk1"/>
                </a:solidFill>
              </a:rPr>
              <a:t> </a:t>
            </a:r>
            <a:r>
              <a:rPr lang="sv-SE" sz="2400" dirty="0" err="1">
                <a:solidFill>
                  <a:schemeClr val="dk1"/>
                </a:solidFill>
              </a:rPr>
              <a:t>reality</a:t>
            </a:r>
            <a:r>
              <a:rPr lang="sv-SE" sz="2400" dirty="0">
                <a:solidFill>
                  <a:schemeClr val="dk1"/>
                </a:solidFill>
              </a:rPr>
              <a:t> </a:t>
            </a:r>
            <a:r>
              <a:rPr lang="sv-SE" sz="2400" dirty="0" err="1">
                <a:solidFill>
                  <a:schemeClr val="dk1"/>
                </a:solidFill>
              </a:rPr>
              <a:t>into</a:t>
            </a:r>
            <a:r>
              <a:rPr lang="sv-SE" sz="2400" dirty="0">
                <a:solidFill>
                  <a:schemeClr val="dk1"/>
                </a:solidFill>
              </a:rPr>
              <a:t> </a:t>
            </a:r>
            <a:r>
              <a:rPr lang="sv-SE" sz="2400" dirty="0" err="1">
                <a:solidFill>
                  <a:schemeClr val="dk1"/>
                </a:solidFill>
              </a:rPr>
              <a:t>account</a:t>
            </a: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r>
              <a:rPr lang="sv-SE" sz="2400" dirty="0" err="1">
                <a:solidFill>
                  <a:schemeClr val="dk1"/>
                </a:solidFill>
              </a:rPr>
              <a:t>Study</a:t>
            </a:r>
            <a:r>
              <a:rPr lang="sv-SE" sz="2400" dirty="0">
                <a:solidFill>
                  <a:schemeClr val="dk1"/>
                </a:solidFill>
              </a:rPr>
              <a:t> the </a:t>
            </a:r>
            <a:r>
              <a:rPr lang="sv-SE" sz="2400" dirty="0" err="1">
                <a:solidFill>
                  <a:schemeClr val="dk1"/>
                </a:solidFill>
              </a:rPr>
              <a:t>effects</a:t>
            </a:r>
            <a:r>
              <a:rPr lang="sv-SE" sz="2400" dirty="0">
                <a:solidFill>
                  <a:schemeClr val="dk1"/>
                </a:solidFill>
              </a:rPr>
              <a:t> </a:t>
            </a:r>
            <a:r>
              <a:rPr lang="sv-SE" sz="2400" dirty="0" err="1">
                <a:solidFill>
                  <a:schemeClr val="dk1"/>
                </a:solidFill>
              </a:rPr>
              <a:t>of</a:t>
            </a:r>
            <a:r>
              <a:rPr lang="sv-SE" sz="2400" dirty="0">
                <a:solidFill>
                  <a:schemeClr val="dk1"/>
                </a:solidFill>
              </a:rPr>
              <a:t> different </a:t>
            </a:r>
            <a:r>
              <a:rPr lang="sv-SE" sz="2400" dirty="0" err="1">
                <a:solidFill>
                  <a:schemeClr val="dk1"/>
                </a:solidFill>
              </a:rPr>
              <a:t>factors</a:t>
            </a:r>
            <a:r>
              <a:rPr lang="sv-SE" sz="2400" dirty="0">
                <a:solidFill>
                  <a:schemeClr val="dk1"/>
                </a:solidFill>
              </a:rPr>
              <a:t> in </a:t>
            </a:r>
            <a:r>
              <a:rPr lang="sv-SE" sz="2400" dirty="0" err="1">
                <a:solidFill>
                  <a:schemeClr val="dk1"/>
                </a:solidFill>
              </a:rPr>
              <a:t>isolated</a:t>
            </a:r>
            <a:r>
              <a:rPr lang="sv-SE" sz="2400" dirty="0">
                <a:solidFill>
                  <a:schemeClr val="dk1"/>
                </a:solidFill>
              </a:rPr>
              <a:t> scenarios</a:t>
            </a:r>
          </a:p>
          <a:p>
            <a:pPr marL="480472" indent="-461422">
              <a:lnSpc>
                <a:spcPct val="80000"/>
              </a:lnSpc>
              <a:spcBef>
                <a:spcPts val="0"/>
              </a:spcBef>
              <a:buClr>
                <a:srgbClr val="E36106"/>
              </a:buClr>
              <a:buSzPts val="1800"/>
              <a:buFont typeface="Noto Sans Symbols"/>
              <a:buChar char="✓"/>
            </a:pP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r>
              <a:rPr lang="sv-SE" sz="2400" dirty="0" err="1">
                <a:solidFill>
                  <a:schemeClr val="dk1"/>
                </a:solidFill>
              </a:rPr>
              <a:t>Pinpoint</a:t>
            </a:r>
            <a:r>
              <a:rPr lang="sv-SE" sz="2400" dirty="0">
                <a:solidFill>
                  <a:schemeClr val="dk1"/>
                </a:solidFill>
              </a:rPr>
              <a:t> </a:t>
            </a:r>
            <a:r>
              <a:rPr lang="sv-SE" sz="2400" dirty="0" err="1">
                <a:solidFill>
                  <a:schemeClr val="dk1"/>
                </a:solidFill>
              </a:rPr>
              <a:t>inefficiencies</a:t>
            </a: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r>
              <a:rPr lang="sv-SE" sz="2400" dirty="0">
                <a:solidFill>
                  <a:schemeClr val="dk1"/>
                </a:solidFill>
              </a:rPr>
              <a:t>Adoption and </a:t>
            </a:r>
            <a:r>
              <a:rPr lang="sv-SE" sz="2400" dirty="0" err="1">
                <a:solidFill>
                  <a:schemeClr val="dk1"/>
                </a:solidFill>
              </a:rPr>
              <a:t>enhancement</a:t>
            </a:r>
            <a:r>
              <a:rPr lang="sv-SE" sz="2400" dirty="0">
                <a:solidFill>
                  <a:schemeClr val="dk1"/>
                </a:solidFill>
              </a:rPr>
              <a:t> </a:t>
            </a:r>
            <a:r>
              <a:rPr lang="sv-SE" sz="2400" dirty="0" err="1">
                <a:solidFill>
                  <a:schemeClr val="dk1"/>
                </a:solidFill>
              </a:rPr>
              <a:t>of</a:t>
            </a:r>
            <a:r>
              <a:rPr lang="sv-SE" sz="2400" dirty="0">
                <a:solidFill>
                  <a:schemeClr val="dk1"/>
                </a:solidFill>
              </a:rPr>
              <a:t> </a:t>
            </a:r>
            <a:r>
              <a:rPr lang="sv-SE" sz="2400" dirty="0" err="1">
                <a:solidFill>
                  <a:schemeClr val="dk1"/>
                </a:solidFill>
              </a:rPr>
              <a:t>methodology</a:t>
            </a:r>
            <a:r>
              <a:rPr lang="sv-SE" sz="2400" dirty="0">
                <a:solidFill>
                  <a:schemeClr val="dk1"/>
                </a:solidFill>
              </a:rPr>
              <a:t> </a:t>
            </a:r>
            <a:r>
              <a:rPr lang="sv-SE" sz="2400" dirty="0" err="1">
                <a:solidFill>
                  <a:schemeClr val="dk1"/>
                </a:solidFill>
              </a:rPr>
              <a:t>proposed</a:t>
            </a:r>
            <a:r>
              <a:rPr lang="sv-SE" sz="2400" dirty="0">
                <a:solidFill>
                  <a:schemeClr val="dk1"/>
                </a:solidFill>
              </a:rPr>
              <a:t> by EUROCONTROL EC</a:t>
            </a:r>
          </a:p>
          <a:p>
            <a:pPr marL="480472" indent="-461422">
              <a:lnSpc>
                <a:spcPct val="80000"/>
              </a:lnSpc>
              <a:spcBef>
                <a:spcPts val="0"/>
              </a:spcBef>
              <a:buClr>
                <a:srgbClr val="E36106"/>
              </a:buClr>
              <a:buSzPts val="1800"/>
              <a:buFont typeface="Noto Sans Symbols"/>
              <a:buChar char="✓"/>
            </a:pP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r>
              <a:rPr lang="sv-SE" sz="2400" dirty="0">
                <a:solidFill>
                  <a:schemeClr val="dk1"/>
                </a:solidFill>
              </a:rPr>
              <a:t>Data-driven </a:t>
            </a:r>
            <a:r>
              <a:rPr lang="sv-SE" sz="2400" dirty="0" err="1">
                <a:solidFill>
                  <a:schemeClr val="dk1"/>
                </a:solidFill>
              </a:rPr>
              <a:t>analysis</a:t>
            </a:r>
            <a:r>
              <a:rPr lang="sv-SE" sz="2400" dirty="0">
                <a:solidFill>
                  <a:schemeClr val="dk1"/>
                </a:solidFill>
              </a:rPr>
              <a:t> to </a:t>
            </a:r>
            <a:r>
              <a:rPr lang="sv-SE" sz="2400" dirty="0" err="1">
                <a:solidFill>
                  <a:schemeClr val="dk1"/>
                </a:solidFill>
              </a:rPr>
              <a:t>explore</a:t>
            </a:r>
            <a:r>
              <a:rPr lang="sv-SE" sz="2400" dirty="0">
                <a:solidFill>
                  <a:schemeClr val="dk1"/>
                </a:solidFill>
              </a:rPr>
              <a:t> the </a:t>
            </a:r>
            <a:r>
              <a:rPr lang="sv-SE" sz="2400" dirty="0" err="1">
                <a:solidFill>
                  <a:schemeClr val="dk1"/>
                </a:solidFill>
              </a:rPr>
              <a:t>dynamics</a:t>
            </a:r>
            <a:r>
              <a:rPr lang="sv-SE" sz="2400" dirty="0">
                <a:solidFill>
                  <a:schemeClr val="dk1"/>
                </a:solidFill>
              </a:rPr>
              <a:t> </a:t>
            </a:r>
            <a:r>
              <a:rPr lang="sv-SE" sz="2400" dirty="0" err="1">
                <a:solidFill>
                  <a:schemeClr val="dk1"/>
                </a:solidFill>
              </a:rPr>
              <a:t>of</a:t>
            </a:r>
            <a:r>
              <a:rPr lang="sv-SE" sz="2400" dirty="0">
                <a:solidFill>
                  <a:schemeClr val="dk1"/>
                </a:solidFill>
              </a:rPr>
              <a:t> the KPIs</a:t>
            </a:r>
          </a:p>
          <a:p>
            <a:pPr marL="480472" indent="-461422">
              <a:lnSpc>
                <a:spcPct val="80000"/>
              </a:lnSpc>
              <a:spcBef>
                <a:spcPts val="0"/>
              </a:spcBef>
              <a:buClr>
                <a:srgbClr val="E36106"/>
              </a:buClr>
              <a:buSzPts val="1800"/>
              <a:buFont typeface="Noto Sans Symbols"/>
              <a:buChar char="✓"/>
            </a:pP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endParaRPr sz="1867" dirty="0"/>
          </a:p>
        </p:txBody>
      </p:sp>
      <p:sp>
        <p:nvSpPr>
          <p:cNvPr id="318" name="Google Shape;318;p62"/>
          <p:cNvSpPr txBox="1">
            <a:spLocks noGrp="1"/>
          </p:cNvSpPr>
          <p:nvPr>
            <p:ph type="sldNum" idx="12"/>
          </p:nvPr>
        </p:nvSpPr>
        <p:spPr>
          <a:xfrm>
            <a:off x="679017" y="6565899"/>
            <a:ext cx="1003361" cy="286749"/>
          </a:xfrm>
          <a:prstGeom prst="rect">
            <a:avLst/>
          </a:prstGeom>
          <a:noFill/>
          <a:ln>
            <a:noFill/>
          </a:ln>
        </p:spPr>
        <p:txBody>
          <a:bodyPr spcFirstLastPara="1" vert="horz" wrap="square" lIns="121900" tIns="60933" rIns="121900" bIns="60933" rtlCol="0" anchor="ctr" anchorCtr="0">
            <a:noAutofit/>
          </a:bodyPr>
          <a:lstStyle/>
          <a:p>
            <a:pPr algn="l"/>
            <a:fld id="{00000000-1234-1234-1234-123412341234}" type="slidenum">
              <a:rPr lang="sv-SE"/>
              <a:pPr algn="l"/>
              <a:t>2</a:t>
            </a:fld>
            <a:endParaRPr/>
          </a:p>
        </p:txBody>
      </p:sp>
      <p:pic>
        <p:nvPicPr>
          <p:cNvPr id="6" name="Bildobjekt 5">
            <a:extLst>
              <a:ext uri="{FF2B5EF4-FFF2-40B4-BE49-F238E27FC236}">
                <a16:creationId xmlns:a16="http://schemas.microsoft.com/office/drawing/2014/main" id="{AFD7A508-F193-461C-BA38-526025AD07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81233"/>
            <a:ext cx="12192000" cy="871415"/>
          </a:xfrm>
          <a:prstGeom prst="rect">
            <a:avLst/>
          </a:prstGeom>
        </p:spPr>
      </p:pic>
      <p:pic>
        <p:nvPicPr>
          <p:cNvPr id="7" name="Bildobjekt 6" descr="En bild som visar text&#10;&#10;Automatiskt genererad beskrivning">
            <a:extLst>
              <a:ext uri="{FF2B5EF4-FFF2-40B4-BE49-F238E27FC236}">
                <a16:creationId xmlns:a16="http://schemas.microsoft.com/office/drawing/2014/main" id="{02175D4E-4C36-40C5-8C1F-04C83D3AA0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630237" cy="593678"/>
          </a:xfrm>
          <a:prstGeom prst="rect">
            <a:avLst/>
          </a:prstGeom>
        </p:spPr>
      </p:pic>
      <p:pic>
        <p:nvPicPr>
          <p:cNvPr id="8" name="Google Shape;310;p61">
            <a:extLst>
              <a:ext uri="{FF2B5EF4-FFF2-40B4-BE49-F238E27FC236}">
                <a16:creationId xmlns:a16="http://schemas.microsoft.com/office/drawing/2014/main" id="{BAE09E64-A762-44D0-AB4B-F8064F5ED5E6}"/>
              </a:ext>
            </a:extLst>
          </p:cNvPr>
          <p:cNvPicPr preferRelativeResize="0">
            <a:picLocks noChangeAspect="1"/>
          </p:cNvPicPr>
          <p:nvPr/>
        </p:nvPicPr>
        <p:blipFill>
          <a:blip r:embed="rId7">
            <a:alphaModFix/>
          </a:blip>
          <a:stretch>
            <a:fillRect/>
          </a:stretch>
        </p:blipFill>
        <p:spPr>
          <a:xfrm>
            <a:off x="11263585" y="86610"/>
            <a:ext cx="812892" cy="376058"/>
          </a:xfrm>
          <a:prstGeom prst="rect">
            <a:avLst/>
          </a:prstGeom>
          <a:noFill/>
          <a:ln>
            <a:noFill/>
          </a:ln>
        </p:spPr>
      </p:pic>
      <p:pic>
        <p:nvPicPr>
          <p:cNvPr id="29" name="Ljud 28">
            <a:hlinkClick r:id="" action="ppaction://media"/>
            <a:extLst>
              <a:ext uri="{FF2B5EF4-FFF2-40B4-BE49-F238E27FC236}">
                <a16:creationId xmlns:a16="http://schemas.microsoft.com/office/drawing/2014/main" id="{45079529-F0F7-4AE9-8824-6B30573409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
        <p:nvSpPr>
          <p:cNvPr id="30" name="textruta 29">
            <a:extLst>
              <a:ext uri="{FF2B5EF4-FFF2-40B4-BE49-F238E27FC236}">
                <a16:creationId xmlns:a16="http://schemas.microsoft.com/office/drawing/2014/main" id="{B4E5E717-07B6-4A51-8E19-170B8CAEEBAF}"/>
              </a:ext>
            </a:extLst>
          </p:cNvPr>
          <p:cNvSpPr txBox="1"/>
          <p:nvPr/>
        </p:nvSpPr>
        <p:spPr>
          <a:xfrm>
            <a:off x="11529867" y="421741"/>
            <a:ext cx="280327" cy="369332"/>
          </a:xfrm>
          <a:prstGeom prst="rect">
            <a:avLst/>
          </a:prstGeom>
          <a:noFill/>
        </p:spPr>
        <p:txBody>
          <a:bodyPr wrap="square" rtlCol="0">
            <a:spAutoFit/>
          </a:bodyPr>
          <a:lstStyle/>
          <a:p>
            <a:r>
              <a:rPr lang="sv-SE" dirty="0"/>
              <a:t>2</a:t>
            </a:r>
          </a:p>
        </p:txBody>
      </p:sp>
    </p:spTree>
  </p:cSld>
  <p:clrMapOvr>
    <a:masterClrMapping/>
  </p:clrMapOvr>
  <mc:AlternateContent xmlns:mc="http://schemas.openxmlformats.org/markup-compatibility/2006" xmlns:p14="http://schemas.microsoft.com/office/powerpoint/2010/main">
    <mc:Choice Requires="p14">
      <p:transition p14:dur="0" advTm="133480"/>
    </mc:Choice>
    <mc:Fallback xmlns="">
      <p:transition advTm="133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62"/>
          <p:cNvSpPr txBox="1">
            <a:spLocks noGrp="1"/>
          </p:cNvSpPr>
          <p:nvPr>
            <p:ph type="title"/>
          </p:nvPr>
        </p:nvSpPr>
        <p:spPr>
          <a:xfrm>
            <a:off x="609600" y="274639"/>
            <a:ext cx="10972800" cy="1143000"/>
          </a:xfrm>
          <a:prstGeom prst="rect">
            <a:avLst/>
          </a:prstGeom>
          <a:noFill/>
          <a:ln>
            <a:noFill/>
          </a:ln>
        </p:spPr>
        <p:txBody>
          <a:bodyPr spcFirstLastPara="1" vert="horz" wrap="square" lIns="121900" tIns="60933" rIns="121900" bIns="60933" rtlCol="0" anchor="ctr" anchorCtr="0">
            <a:noAutofit/>
          </a:bodyPr>
          <a:lstStyle/>
          <a:p>
            <a:pPr algn="ctr">
              <a:spcBef>
                <a:spcPts val="0"/>
              </a:spcBef>
              <a:buClr>
                <a:srgbClr val="7F7F7F"/>
              </a:buClr>
              <a:buSzPts val="2400"/>
            </a:pPr>
            <a:r>
              <a:rPr lang="sv-SE" dirty="0" err="1">
                <a:solidFill>
                  <a:srgbClr val="1C4587"/>
                </a:solidFill>
              </a:rPr>
              <a:t>Selected</a:t>
            </a:r>
            <a:r>
              <a:rPr lang="sv-SE" dirty="0">
                <a:solidFill>
                  <a:srgbClr val="1C4587"/>
                </a:solidFill>
              </a:rPr>
              <a:t> KPIs</a:t>
            </a:r>
            <a:endParaRPr dirty="0">
              <a:solidFill>
                <a:srgbClr val="1C4587"/>
              </a:solidFill>
            </a:endParaRPr>
          </a:p>
        </p:txBody>
      </p:sp>
      <p:sp>
        <p:nvSpPr>
          <p:cNvPr id="317" name="Google Shape;317;p62"/>
          <p:cNvSpPr txBox="1">
            <a:spLocks noGrp="1"/>
          </p:cNvSpPr>
          <p:nvPr>
            <p:ph type="body" idx="1"/>
          </p:nvPr>
        </p:nvSpPr>
        <p:spPr>
          <a:xfrm>
            <a:off x="1344156" y="1709402"/>
            <a:ext cx="5513843" cy="4128092"/>
          </a:xfrm>
          <a:prstGeom prst="rect">
            <a:avLst/>
          </a:prstGeom>
          <a:noFill/>
          <a:ln>
            <a:noFill/>
          </a:ln>
        </p:spPr>
        <p:txBody>
          <a:bodyPr spcFirstLastPara="1" vert="horz" wrap="square" lIns="121900" tIns="60933" rIns="121900" bIns="60933" rtlCol="0" anchor="t" anchorCtr="0">
            <a:noAutofit/>
          </a:bodyPr>
          <a:lstStyle/>
          <a:p>
            <a:pPr marL="19050" indent="0">
              <a:lnSpc>
                <a:spcPct val="80000"/>
              </a:lnSpc>
              <a:spcBef>
                <a:spcPts val="0"/>
              </a:spcBef>
              <a:buClr>
                <a:srgbClr val="E36106"/>
              </a:buClr>
              <a:buSzPts val="1800"/>
              <a:buNone/>
            </a:pPr>
            <a:r>
              <a:rPr lang="sv-SE" b="1" dirty="0">
                <a:solidFill>
                  <a:schemeClr val="dk1"/>
                </a:solidFill>
              </a:rPr>
              <a:t>	Minimum </a:t>
            </a:r>
            <a:r>
              <a:rPr lang="sv-SE" b="1" dirty="0" err="1">
                <a:solidFill>
                  <a:schemeClr val="dk1"/>
                </a:solidFill>
              </a:rPr>
              <a:t>time</a:t>
            </a:r>
            <a:r>
              <a:rPr lang="sv-SE" b="1" dirty="0">
                <a:solidFill>
                  <a:schemeClr val="dk1"/>
                </a:solidFill>
              </a:rPr>
              <a:t> to final</a:t>
            </a:r>
          </a:p>
          <a:p>
            <a:pPr marL="480472" indent="-461422">
              <a:lnSpc>
                <a:spcPct val="80000"/>
              </a:lnSpc>
              <a:spcBef>
                <a:spcPts val="0"/>
              </a:spcBef>
              <a:buClr>
                <a:srgbClr val="E36106"/>
              </a:buClr>
              <a:buSzPts val="1800"/>
              <a:buFont typeface="Noto Sans Symbols"/>
              <a:buChar char="✓"/>
            </a:pP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r>
              <a:rPr lang="sv-SE" sz="2400" dirty="0">
                <a:solidFill>
                  <a:schemeClr val="dk1"/>
                </a:solidFill>
              </a:rPr>
              <a:t>The minimum </a:t>
            </a:r>
            <a:r>
              <a:rPr lang="sv-SE" sz="2400" dirty="0" err="1">
                <a:solidFill>
                  <a:schemeClr val="dk1"/>
                </a:solidFill>
              </a:rPr>
              <a:t>time</a:t>
            </a:r>
            <a:r>
              <a:rPr lang="sv-SE" sz="2400" dirty="0">
                <a:solidFill>
                  <a:schemeClr val="dk1"/>
                </a:solidFill>
              </a:rPr>
              <a:t> it </a:t>
            </a:r>
            <a:r>
              <a:rPr lang="sv-SE" sz="2400" dirty="0" err="1">
                <a:solidFill>
                  <a:schemeClr val="dk1"/>
                </a:solidFill>
              </a:rPr>
              <a:t>takes</a:t>
            </a:r>
            <a:r>
              <a:rPr lang="sv-SE" sz="2400" dirty="0">
                <a:solidFill>
                  <a:schemeClr val="dk1"/>
                </a:solidFill>
              </a:rPr>
              <a:t> the </a:t>
            </a:r>
            <a:r>
              <a:rPr lang="sv-SE" sz="2400" dirty="0" err="1">
                <a:solidFill>
                  <a:schemeClr val="dk1"/>
                </a:solidFill>
              </a:rPr>
              <a:t>aircraft</a:t>
            </a:r>
            <a:r>
              <a:rPr lang="sv-SE" sz="2400" dirty="0">
                <a:solidFill>
                  <a:schemeClr val="dk1"/>
                </a:solidFill>
              </a:rPr>
              <a:t> to get from </a:t>
            </a:r>
            <a:r>
              <a:rPr lang="sv-SE" sz="2400" dirty="0" err="1">
                <a:solidFill>
                  <a:schemeClr val="dk1"/>
                </a:solidFill>
              </a:rPr>
              <a:t>its</a:t>
            </a:r>
            <a:r>
              <a:rPr lang="sv-SE" sz="2400" dirty="0">
                <a:solidFill>
                  <a:schemeClr val="dk1"/>
                </a:solidFill>
              </a:rPr>
              <a:t> </a:t>
            </a:r>
            <a:r>
              <a:rPr lang="sv-SE" sz="2400" dirty="0" err="1">
                <a:solidFill>
                  <a:schemeClr val="dk1"/>
                </a:solidFill>
              </a:rPr>
              <a:t>current</a:t>
            </a:r>
            <a:r>
              <a:rPr lang="sv-SE" sz="2400" dirty="0">
                <a:solidFill>
                  <a:schemeClr val="dk1"/>
                </a:solidFill>
              </a:rPr>
              <a:t> position to the final </a:t>
            </a:r>
            <a:r>
              <a:rPr lang="sv-SE" sz="2400" dirty="0" err="1">
                <a:solidFill>
                  <a:schemeClr val="dk1"/>
                </a:solidFill>
              </a:rPr>
              <a:t>point</a:t>
            </a: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r>
              <a:rPr lang="sv-SE" sz="2400" dirty="0">
                <a:solidFill>
                  <a:schemeClr val="dk1"/>
                </a:solidFill>
              </a:rPr>
              <a:t>TMA </a:t>
            </a:r>
            <a:r>
              <a:rPr lang="sv-SE" sz="2400" dirty="0" err="1">
                <a:solidFill>
                  <a:schemeClr val="dk1"/>
                </a:solidFill>
              </a:rPr>
              <a:t>represented</a:t>
            </a:r>
            <a:r>
              <a:rPr lang="sv-SE" sz="2400" dirty="0">
                <a:solidFill>
                  <a:schemeClr val="dk1"/>
                </a:solidFill>
              </a:rPr>
              <a:t> by a </a:t>
            </a:r>
            <a:r>
              <a:rPr lang="sv-SE" sz="2400" dirty="0" err="1">
                <a:solidFill>
                  <a:schemeClr val="dk1"/>
                </a:solidFill>
              </a:rPr>
              <a:t>square</a:t>
            </a:r>
            <a:r>
              <a:rPr lang="sv-SE" sz="2400" dirty="0">
                <a:solidFill>
                  <a:schemeClr val="dk1"/>
                </a:solidFill>
              </a:rPr>
              <a:t> </a:t>
            </a:r>
            <a:r>
              <a:rPr lang="sv-SE" sz="2400" dirty="0" err="1">
                <a:solidFill>
                  <a:schemeClr val="dk1"/>
                </a:solidFill>
              </a:rPr>
              <a:t>grid</a:t>
            </a: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r>
              <a:rPr lang="sv-SE" sz="2400" dirty="0" err="1">
                <a:solidFill>
                  <a:schemeClr val="dk1"/>
                </a:solidFill>
              </a:rPr>
              <a:t>Calculated</a:t>
            </a:r>
            <a:r>
              <a:rPr lang="sv-SE" sz="2400" dirty="0">
                <a:solidFill>
                  <a:schemeClr val="dk1"/>
                </a:solidFill>
              </a:rPr>
              <a:t> for </a:t>
            </a:r>
            <a:r>
              <a:rPr lang="sv-SE" sz="2400" dirty="0" err="1">
                <a:solidFill>
                  <a:schemeClr val="dk1"/>
                </a:solidFill>
              </a:rPr>
              <a:t>each</a:t>
            </a:r>
            <a:r>
              <a:rPr lang="sv-SE" sz="2400" dirty="0">
                <a:solidFill>
                  <a:schemeClr val="dk1"/>
                </a:solidFill>
              </a:rPr>
              <a:t> cell </a:t>
            </a:r>
            <a:r>
              <a:rPr lang="sv-SE" sz="2400" dirty="0" err="1">
                <a:solidFill>
                  <a:schemeClr val="dk1"/>
                </a:solidFill>
              </a:rPr>
              <a:t>of</a:t>
            </a:r>
            <a:r>
              <a:rPr lang="sv-SE" sz="2400" dirty="0">
                <a:solidFill>
                  <a:schemeClr val="dk1"/>
                </a:solidFill>
              </a:rPr>
              <a:t> the </a:t>
            </a:r>
            <a:r>
              <a:rPr lang="sv-SE" sz="2400" dirty="0" err="1">
                <a:solidFill>
                  <a:schemeClr val="dk1"/>
                </a:solidFill>
              </a:rPr>
              <a:t>grid</a:t>
            </a: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endParaRPr sz="1867" dirty="0"/>
          </a:p>
        </p:txBody>
      </p:sp>
      <p:sp>
        <p:nvSpPr>
          <p:cNvPr id="318" name="Google Shape;318;p62"/>
          <p:cNvSpPr txBox="1">
            <a:spLocks noGrp="1"/>
          </p:cNvSpPr>
          <p:nvPr>
            <p:ph type="sldNum" idx="12"/>
          </p:nvPr>
        </p:nvSpPr>
        <p:spPr>
          <a:xfrm>
            <a:off x="679017" y="6565899"/>
            <a:ext cx="1003361" cy="286749"/>
          </a:xfrm>
          <a:prstGeom prst="rect">
            <a:avLst/>
          </a:prstGeom>
          <a:noFill/>
          <a:ln>
            <a:noFill/>
          </a:ln>
        </p:spPr>
        <p:txBody>
          <a:bodyPr spcFirstLastPara="1" vert="horz" wrap="square" lIns="121900" tIns="60933" rIns="121900" bIns="60933" rtlCol="0" anchor="ctr" anchorCtr="0">
            <a:noAutofit/>
          </a:bodyPr>
          <a:lstStyle/>
          <a:p>
            <a:pPr algn="l"/>
            <a:fld id="{00000000-1234-1234-1234-123412341234}" type="slidenum">
              <a:rPr lang="sv-SE"/>
              <a:pPr algn="l"/>
              <a:t>3</a:t>
            </a:fld>
            <a:endParaRPr/>
          </a:p>
        </p:txBody>
      </p:sp>
      <p:pic>
        <p:nvPicPr>
          <p:cNvPr id="6" name="Bildobjekt 5">
            <a:extLst>
              <a:ext uri="{FF2B5EF4-FFF2-40B4-BE49-F238E27FC236}">
                <a16:creationId xmlns:a16="http://schemas.microsoft.com/office/drawing/2014/main" id="{098AC2E4-23B5-453D-854D-AF199D44F3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81233"/>
            <a:ext cx="12192000" cy="871415"/>
          </a:xfrm>
          <a:prstGeom prst="rect">
            <a:avLst/>
          </a:prstGeom>
        </p:spPr>
      </p:pic>
      <p:pic>
        <p:nvPicPr>
          <p:cNvPr id="3" name="Bildobjekt 2">
            <a:extLst>
              <a:ext uri="{FF2B5EF4-FFF2-40B4-BE49-F238E27FC236}">
                <a16:creationId xmlns:a16="http://schemas.microsoft.com/office/drawing/2014/main" id="{D209A695-0A70-4636-A74E-4F379C0CC9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3352" y="2050062"/>
            <a:ext cx="2283344" cy="3163383"/>
          </a:xfrm>
          <a:prstGeom prst="rect">
            <a:avLst/>
          </a:prstGeom>
        </p:spPr>
      </p:pic>
      <p:pic>
        <p:nvPicPr>
          <p:cNvPr id="5" name="Bildobjekt 4">
            <a:extLst>
              <a:ext uri="{FF2B5EF4-FFF2-40B4-BE49-F238E27FC236}">
                <a16:creationId xmlns:a16="http://schemas.microsoft.com/office/drawing/2014/main" id="{4616B5ED-635E-48F9-8FD0-F2CBE9E857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56696" y="2050062"/>
            <a:ext cx="2305516" cy="3163383"/>
          </a:xfrm>
          <a:prstGeom prst="rect">
            <a:avLst/>
          </a:prstGeom>
        </p:spPr>
      </p:pic>
      <p:pic>
        <p:nvPicPr>
          <p:cNvPr id="11" name="Bildobjekt 10" descr="En bild som visar text&#10;&#10;Automatiskt genererad beskrivning">
            <a:extLst>
              <a:ext uri="{FF2B5EF4-FFF2-40B4-BE49-F238E27FC236}">
                <a16:creationId xmlns:a16="http://schemas.microsoft.com/office/drawing/2014/main" id="{5BC4D8C2-A1C9-4FC2-A48B-2FCA63C272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1630237" cy="593678"/>
          </a:xfrm>
          <a:prstGeom prst="rect">
            <a:avLst/>
          </a:prstGeom>
        </p:spPr>
      </p:pic>
      <p:pic>
        <p:nvPicPr>
          <p:cNvPr id="9" name="Google Shape;310;p61">
            <a:extLst>
              <a:ext uri="{FF2B5EF4-FFF2-40B4-BE49-F238E27FC236}">
                <a16:creationId xmlns:a16="http://schemas.microsoft.com/office/drawing/2014/main" id="{0CC1ABD9-3F56-4B3D-9CD6-7F66F38A7173}"/>
              </a:ext>
            </a:extLst>
          </p:cNvPr>
          <p:cNvPicPr preferRelativeResize="0">
            <a:picLocks noChangeAspect="1"/>
          </p:cNvPicPr>
          <p:nvPr/>
        </p:nvPicPr>
        <p:blipFill>
          <a:blip r:embed="rId9">
            <a:alphaModFix/>
          </a:blip>
          <a:stretch>
            <a:fillRect/>
          </a:stretch>
        </p:blipFill>
        <p:spPr>
          <a:xfrm>
            <a:off x="11263585" y="86610"/>
            <a:ext cx="812892" cy="376058"/>
          </a:xfrm>
          <a:prstGeom prst="rect">
            <a:avLst/>
          </a:prstGeom>
          <a:noFill/>
          <a:ln>
            <a:noFill/>
          </a:ln>
        </p:spPr>
      </p:pic>
      <p:pic>
        <p:nvPicPr>
          <p:cNvPr id="15" name="Ljud 14">
            <a:hlinkClick r:id="" action="ppaction://media"/>
            <a:extLst>
              <a:ext uri="{FF2B5EF4-FFF2-40B4-BE49-F238E27FC236}">
                <a16:creationId xmlns:a16="http://schemas.microsoft.com/office/drawing/2014/main" id="{923CBD30-8649-4FC6-A99F-0CC7FA6A64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
        <p:nvSpPr>
          <p:cNvPr id="19" name="textruta 18">
            <a:extLst>
              <a:ext uri="{FF2B5EF4-FFF2-40B4-BE49-F238E27FC236}">
                <a16:creationId xmlns:a16="http://schemas.microsoft.com/office/drawing/2014/main" id="{214F9C1C-D091-474E-85E2-A1DF2020563F}"/>
              </a:ext>
            </a:extLst>
          </p:cNvPr>
          <p:cNvSpPr txBox="1"/>
          <p:nvPr/>
        </p:nvSpPr>
        <p:spPr>
          <a:xfrm>
            <a:off x="11529867" y="421741"/>
            <a:ext cx="280327" cy="369332"/>
          </a:xfrm>
          <a:prstGeom prst="rect">
            <a:avLst/>
          </a:prstGeom>
          <a:noFill/>
        </p:spPr>
        <p:txBody>
          <a:bodyPr wrap="square" rtlCol="0">
            <a:spAutoFit/>
          </a:bodyPr>
          <a:lstStyle/>
          <a:p>
            <a:r>
              <a:rPr lang="sv-SE" dirty="0"/>
              <a:t>3</a:t>
            </a:r>
          </a:p>
        </p:txBody>
      </p:sp>
    </p:spTree>
    <p:extLst>
      <p:ext uri="{BB962C8B-B14F-4D97-AF65-F5344CB8AC3E}">
        <p14:creationId xmlns:p14="http://schemas.microsoft.com/office/powerpoint/2010/main" val="2610047120"/>
      </p:ext>
    </p:extLst>
  </p:cSld>
  <p:clrMapOvr>
    <a:masterClrMapping/>
  </p:clrMapOvr>
  <mc:AlternateContent xmlns:mc="http://schemas.openxmlformats.org/markup-compatibility/2006" xmlns:p14="http://schemas.microsoft.com/office/powerpoint/2010/main">
    <mc:Choice Requires="p14">
      <p:transition p14:dur="0" advTm="86248"/>
    </mc:Choice>
    <mc:Fallback xmlns="">
      <p:transition advTm="86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63746" x="7886700" y="3168650"/>
          <p14:tracePt t="63933" x="7886700" y="3179763"/>
          <p14:tracePt t="63993" x="7886700" y="3190875"/>
          <p14:tracePt t="64017" x="7875588" y="3190875"/>
          <p14:tracePt t="64024" x="7864475" y="3201988"/>
          <p14:tracePt t="64039" x="7864475" y="3213100"/>
          <p14:tracePt t="64045" x="7853363" y="3213100"/>
          <p14:tracePt t="64056" x="7843838" y="3213100"/>
          <p14:tracePt t="64070" x="7843838" y="3224213"/>
          <p14:tracePt t="64077" x="7832725" y="3224213"/>
          <p14:tracePt t="64109" x="7821613" y="3224213"/>
          <p14:tracePt t="64114" x="7821613" y="3233738"/>
          <p14:tracePt t="64139" x="7810500" y="3233738"/>
          <p14:tracePt t="64157" x="7799388" y="3244850"/>
          <p14:tracePt t="64159" x="7788275" y="3244850"/>
          <p14:tracePt t="64167" x="7778750" y="3244850"/>
          <p14:tracePt t="64172" x="7767638" y="3255963"/>
          <p14:tracePt t="64181" x="7756525" y="3267075"/>
          <p14:tracePt t="64189" x="7745413" y="3267075"/>
          <p14:tracePt t="64198" x="7734300" y="3278188"/>
          <p14:tracePt t="64212" x="7724775" y="3278188"/>
          <p14:tracePt t="64212" x="7713663" y="3287713"/>
          <p14:tracePt t="64227" x="7702550" y="3298825"/>
          <p14:tracePt t="64240" x="7691438" y="3298825"/>
          <p14:tracePt t="64249" x="7691438" y="3309938"/>
          <p14:tracePt t="64263" x="7680325" y="3321050"/>
          <p14:tracePt t="64287" x="7680325" y="3332163"/>
          <p14:tracePt t="64301" x="7670800" y="3332163"/>
          <p14:tracePt t="64308" x="7670800" y="3341688"/>
          <p14:tracePt t="64318" x="7670800" y="3352800"/>
          <p14:tracePt t="64323" x="7659688" y="3352800"/>
          <p14:tracePt t="64333" x="7659688" y="3363913"/>
          <p14:tracePt t="64345" x="7659688" y="3375025"/>
          <p14:tracePt t="64356" x="7648575" y="3375025"/>
          <p14:tracePt t="64365" x="7648575" y="3386138"/>
          <p14:tracePt t="64384" x="7648575" y="3397250"/>
          <p14:tracePt t="64416" x="7648575" y="3406775"/>
          <p14:tracePt t="64424" x="7648575" y="3417888"/>
          <p14:tracePt t="64428" x="7648575" y="3429000"/>
          <p14:tracePt t="64456" x="7648575" y="3440113"/>
          <p14:tracePt t="64518" x="7648575" y="3451225"/>
          <p14:tracePt t="64548" x="7659688" y="3451225"/>
          <p14:tracePt t="64554" x="7670800" y="3460750"/>
          <p14:tracePt t="64562" x="7691438" y="3482975"/>
          <p14:tracePt t="64572" x="7724775" y="3494088"/>
          <p14:tracePt t="64578" x="7745413" y="3505200"/>
          <p14:tracePt t="64589" x="7756525" y="3505200"/>
          <p14:tracePt t="64592" x="7788275" y="3525838"/>
          <p14:tracePt t="64601" x="7821613" y="3536950"/>
          <p14:tracePt t="64607" x="7864475" y="3536950"/>
          <p14:tracePt t="64616" x="7886700" y="3548063"/>
          <p14:tracePt t="64623" x="7907338" y="3559175"/>
          <p14:tracePt t="64633" x="7929563" y="3559175"/>
          <p14:tracePt t="64648" x="7940675" y="3559175"/>
          <p14:tracePt t="64661" x="7951788" y="3559175"/>
          <p14:tracePt t="64675" x="7962900" y="3559175"/>
          <p14:tracePt t="64686" x="7972425" y="3559175"/>
          <p14:tracePt t="64699" x="7983538" y="3559175"/>
          <p14:tracePt t="64707" x="7994650" y="3559175"/>
          <p14:tracePt t="64712" x="8005763" y="3548063"/>
          <p14:tracePt t="64727" x="8016875" y="3548063"/>
          <p14:tracePt t="64751" x="8026400" y="3536950"/>
          <p14:tracePt t="64798" x="8026400" y="3525838"/>
          <p14:tracePt t="64819" x="8026400" y="3516313"/>
          <p14:tracePt t="64840" x="8026400" y="3505200"/>
          <p14:tracePt t="64862" x="8026400" y="3494088"/>
          <p14:tracePt t="64878" x="8026400" y="3482975"/>
          <p14:tracePt t="64901" x="8026400" y="3471863"/>
          <p14:tracePt t="64907" x="8016875" y="3471863"/>
          <p14:tracePt t="64923" x="8005763" y="3471863"/>
          <p14:tracePt t="64939" x="8005763" y="3460750"/>
          <p14:tracePt t="64956" x="7994650" y="3460750"/>
          <p14:tracePt t="64970" x="7983538" y="3460750"/>
          <p14:tracePt t="64987" x="7962900" y="3460750"/>
          <p14:tracePt t="64990" x="7951788" y="3460750"/>
          <p14:tracePt t="64999" x="7918450" y="3460750"/>
          <p14:tracePt t="65009" x="7886700" y="3460750"/>
          <p14:tracePt t="65012" x="7875588" y="3460750"/>
          <p14:tracePt t="65026" x="7843838" y="3460750"/>
          <p14:tracePt t="65031" x="7810500" y="3471863"/>
          <p14:tracePt t="65040" x="7788275" y="3471863"/>
          <p14:tracePt t="65045" x="7778750" y="3471863"/>
          <p14:tracePt t="65052" x="7756525" y="3482975"/>
          <p14:tracePt t="65058" x="7745413" y="3482975"/>
          <p14:tracePt t="65071" x="7734300" y="3482975"/>
          <p14:tracePt t="65073" x="7724775" y="3482975"/>
          <p14:tracePt t="65086" x="7713663" y="3494088"/>
          <p14:tracePt t="65088" x="7702550" y="3494088"/>
          <p14:tracePt t="65095" x="7691438" y="3494088"/>
          <p14:tracePt t="65110" x="7670800" y="3505200"/>
          <p14:tracePt t="65122" x="7659688" y="3516313"/>
          <p14:tracePt t="65128" x="7648575" y="3516313"/>
          <p14:tracePt t="65148" x="7637463" y="3516313"/>
          <p14:tracePt t="65159" x="7626350" y="3516313"/>
          <p14:tracePt t="65172" x="7615238" y="3525838"/>
          <p14:tracePt t="65190" x="7605713" y="3525838"/>
          <p14:tracePt t="65193" x="7594600" y="3525838"/>
          <p14:tracePt t="65201" x="7594600" y="3536950"/>
          <p14:tracePt t="65209" x="7583488" y="3548063"/>
          <p14:tracePt t="65216" x="7572375" y="3548063"/>
          <p14:tracePt t="65230" x="7561263" y="3559175"/>
          <p14:tracePt t="65248" x="7551738" y="3570288"/>
          <p14:tracePt t="65274" x="7551738" y="3579813"/>
          <p14:tracePt t="65290" x="7540625" y="3590925"/>
          <p14:tracePt t="65298" x="7529513" y="3613150"/>
          <p14:tracePt t="65313" x="7518400" y="3633788"/>
          <p14:tracePt t="65323" x="7518400" y="3656013"/>
          <p14:tracePt t="65331" x="7507288" y="3678238"/>
          <p14:tracePt t="65343" x="7507288" y="3698875"/>
          <p14:tracePt t="65348" x="7507288" y="3721100"/>
          <p14:tracePt t="65352" x="7507288" y="3732213"/>
          <p14:tracePt t="65359" x="7507288" y="3743325"/>
          <p14:tracePt t="65367" x="7507288" y="3752850"/>
          <p14:tracePt t="65380" x="7507288" y="3763963"/>
          <p14:tracePt t="65389" x="7496175" y="3763963"/>
          <p14:tracePt t="65395" x="7496175" y="3775075"/>
          <p14:tracePt t="65409" x="7496175" y="3797300"/>
          <p14:tracePt t="65425" x="7496175" y="3817938"/>
          <p14:tracePt t="65433" x="7486650" y="3829050"/>
          <p14:tracePt t="65440" x="7486650" y="3851275"/>
          <p14:tracePt t="65449" x="7486650" y="3862388"/>
          <p14:tracePt t="65456" x="7486650" y="3871913"/>
          <p14:tracePt t="65463" x="7486650" y="3883025"/>
          <p14:tracePt t="65473" x="7475538" y="3894138"/>
          <p14:tracePt t="65478" x="7475538" y="3925888"/>
          <p14:tracePt t="65493" x="7475538" y="3937000"/>
          <p14:tracePt t="65508" x="7475538" y="3948113"/>
          <p14:tracePt t="65523" x="7475538" y="3959225"/>
          <p14:tracePt t="65530" x="7475538" y="3970338"/>
          <p14:tracePt t="65545" x="7475538" y="3981450"/>
          <p14:tracePt t="65555" x="7475538" y="4002088"/>
          <p14:tracePt t="65560" x="7475538" y="4024313"/>
          <p14:tracePt t="65573" x="7486650" y="4035425"/>
          <p14:tracePt t="65574" x="7486650" y="4044950"/>
          <p14:tracePt t="65583" x="7486650" y="4089400"/>
          <p14:tracePt t="65598" x="7486650" y="4098925"/>
          <p14:tracePt t="65612" x="7486650" y="4110038"/>
          <p14:tracePt t="65625" x="7496175" y="4121150"/>
          <p14:tracePt t="65644" x="7507288" y="4143375"/>
          <p14:tracePt t="65647" x="7507288" y="4154488"/>
          <p14:tracePt t="65651" x="7518400" y="4164013"/>
          <p14:tracePt t="65658" x="7518400" y="4175125"/>
          <p14:tracePt t="65667" x="7529513" y="4186238"/>
          <p14:tracePt t="65673" x="7540625" y="4197350"/>
          <p14:tracePt t="65680" x="7540625" y="4217988"/>
          <p14:tracePt t="65689" x="7551738" y="4229100"/>
          <p14:tracePt t="65698" x="7551738" y="4240213"/>
          <p14:tracePt t="65706" x="7561263" y="4262438"/>
          <p14:tracePt t="65717" x="7561263" y="4271963"/>
          <p14:tracePt t="65721" x="7572375" y="4294188"/>
          <p14:tracePt t="65727" x="7583488" y="4305300"/>
          <p14:tracePt t="65734" x="7594600" y="4316413"/>
          <p14:tracePt t="65743" x="7594600" y="4327525"/>
          <p14:tracePt t="65748" x="7594600" y="4337050"/>
          <p14:tracePt t="65766" x="7605713" y="4337050"/>
          <p14:tracePt t="65778" x="7605713" y="4348163"/>
          <p14:tracePt t="65789" x="7615238" y="4359275"/>
          <p14:tracePt t="65801" x="7615238" y="4370388"/>
          <p14:tracePt t="65817" x="7626350" y="4370388"/>
          <p14:tracePt t="65825" x="7626350" y="4381500"/>
          <p14:tracePt t="65830" x="7637463" y="4381500"/>
          <p14:tracePt t="65841" x="7637463" y="4391025"/>
          <p14:tracePt t="65845" x="7648575" y="4402138"/>
          <p14:tracePt t="65854" x="7659688" y="4402138"/>
          <p14:tracePt t="65860" x="7659688" y="4413250"/>
          <p14:tracePt t="65875" x="7670800" y="4413250"/>
          <p14:tracePt t="65921" x="7670800" y="4424363"/>
          <p14:tracePt t="65937" x="7670800" y="4435475"/>
          <p14:tracePt t="65943" x="7680325" y="4435475"/>
          <p14:tracePt t="65975" x="7680325" y="4446588"/>
          <p14:tracePt t="65980" x="7691438" y="4446588"/>
          <p14:tracePt t="66008" x="7702550" y="4456113"/>
          <p14:tracePt t="66039" x="7713663" y="4456113"/>
          <p14:tracePt t="66056" x="7713663" y="4467225"/>
          <p14:tracePt t="66063" x="7724775" y="4467225"/>
          <p14:tracePt t="66071" x="7734300" y="4467225"/>
          <p14:tracePt t="66101" x="7745413" y="4467225"/>
          <p14:tracePt t="66107" x="7745413" y="4478338"/>
          <p14:tracePt t="66155" x="7756525" y="4478338"/>
          <p14:tracePt t="66170" x="7756525" y="4489450"/>
          <p14:tracePt t="66330" x="7767638" y="4489450"/>
          <p14:tracePt t="66894" x="7778750" y="4489450"/>
          <p14:tracePt t="66920" x="7778750" y="4500563"/>
          <p14:tracePt t="66935" x="7788275" y="4500563"/>
          <p14:tracePt t="66965" x="7799388" y="4500563"/>
          <p14:tracePt t="66972" x="7810500" y="4500563"/>
          <p14:tracePt t="66978" x="7821613" y="4500563"/>
          <p14:tracePt t="66993" x="7832725" y="4500563"/>
          <p14:tracePt t="67182" x="7843838" y="4500563"/>
          <p14:tracePt t="67193" x="7853363" y="4500563"/>
          <p14:tracePt t="67207" x="7864475" y="4489450"/>
          <p14:tracePt t="67215" x="7886700" y="4489450"/>
          <p14:tracePt t="67219" x="7897813" y="4467225"/>
          <p14:tracePt t="67231" x="7907338" y="4467225"/>
          <p14:tracePt t="67265" x="7918450" y="4467225"/>
          <p14:tracePt t="67272" x="7918450" y="4456113"/>
          <p14:tracePt t="67293" x="7940675" y="4446588"/>
          <p14:tracePt t="67301" x="7940675" y="4435475"/>
          <p14:tracePt t="67308" x="7951788" y="4424363"/>
          <p14:tracePt t="67315" x="7962900" y="4413250"/>
          <p14:tracePt t="67325" x="7972425" y="4402138"/>
          <p14:tracePt t="67339" x="7983538" y="4391025"/>
          <p14:tracePt t="67519" x="7983538" y="4381500"/>
          <p14:tracePt t="67524" x="7994650" y="4381500"/>
          <p14:tracePt t="67534" x="7994650" y="4370388"/>
          <p14:tracePt t="67558" x="7994650" y="4359275"/>
          <p14:tracePt t="67573" x="8005763" y="4348163"/>
          <p14:tracePt t="67587" x="8005763" y="4337050"/>
          <p14:tracePt t="67594" x="8016875" y="4327525"/>
          <p14:tracePt t="67641" x="8016875" y="4316413"/>
          <p14:tracePt t="67653" x="8026400" y="4316413"/>
          <p14:tracePt t="67663" x="8026400" y="4305300"/>
          <p14:tracePt t="67683" x="8026400" y="4294188"/>
          <p14:tracePt t="67693" x="8037513" y="4283075"/>
          <p14:tracePt t="67701" x="8048625" y="4262438"/>
          <p14:tracePt t="67720" x="8048625" y="4251325"/>
          <p14:tracePt t="67726" x="8048625" y="4240213"/>
          <p14:tracePt t="67736" x="8048625" y="4229100"/>
          <p14:tracePt t="67789" x="8048625" y="4217988"/>
          <p14:tracePt t="67794" x="8059738" y="4217988"/>
          <p14:tracePt t="67826" x="8059738" y="4208463"/>
          <p14:tracePt t="67848" x="8059738" y="4197350"/>
          <p14:tracePt t="67855" x="8070850" y="4197350"/>
          <p14:tracePt t="67874" x="8070850" y="4186238"/>
          <p14:tracePt t="67896" x="8070850" y="4175125"/>
          <p14:tracePt t="67902" x="8080375" y="4175125"/>
          <p14:tracePt t="67925" x="8080375" y="4164013"/>
          <p14:tracePt t="67945" x="8080375" y="4154488"/>
          <p14:tracePt t="67954" x="8091488" y="4154488"/>
          <p14:tracePt t="68067" x="8091488" y="4143375"/>
          <p14:tracePt t="68096" x="8091488" y="4132263"/>
          <p14:tracePt t="68103" x="8102600" y="4132263"/>
          <p14:tracePt t="68152" x="8102600" y="4121150"/>
          <p14:tracePt t="68168" x="8113713" y="4121150"/>
          <p14:tracePt t="68173" x="8113713" y="4110038"/>
          <p14:tracePt t="68202" x="8113713" y="4098925"/>
          <p14:tracePt t="68337" x="8124825" y="4098925"/>
          <p14:tracePt t="68367" x="8124825" y="4089400"/>
          <p14:tracePt t="68375" x="8135938" y="4089400"/>
          <p14:tracePt t="70898" x="8340725" y="4089400"/>
          <p14:tracePt t="70901" x="9304338" y="4186238"/>
          <p14:tracePt t="70908" x="9367838" y="4197350"/>
          <p14:tracePt t="70918" x="9412288" y="4197350"/>
          <p14:tracePt t="70923" x="9432925" y="4197350"/>
          <p14:tracePt t="70931" x="9444038" y="4208463"/>
          <p14:tracePt t="70938" x="9477375" y="4208463"/>
          <p14:tracePt t="70945" x="9486900" y="4208463"/>
          <p14:tracePt t="70954" x="9520238" y="4208463"/>
          <p14:tracePt t="70961" x="9531350" y="4208463"/>
          <p14:tracePt t="70970" x="9574213" y="4208463"/>
          <p14:tracePt t="70979" x="9585325" y="4208463"/>
          <p14:tracePt t="70985" x="9628188" y="4208463"/>
          <p14:tracePt t="70993" x="9682163" y="4208463"/>
          <p14:tracePt t="70998" x="9736138" y="4208463"/>
          <p14:tracePt t="71007" x="9779000" y="4208463"/>
          <p14:tracePt t="71012" x="9823450" y="4208463"/>
          <p14:tracePt t="71021" x="9866313" y="4208463"/>
          <p14:tracePt t="71028" x="9898063" y="4208463"/>
          <p14:tracePt t="71036" x="9931400" y="4217988"/>
          <p14:tracePt t="71051" x="9952038" y="4217988"/>
          <p14:tracePt t="71054" x="9963150" y="4217988"/>
          <p14:tracePt t="71058" x="9996488" y="4217988"/>
          <p14:tracePt t="71065" x="10017125" y="4229100"/>
          <p14:tracePt t="71074" x="10050463" y="4229100"/>
          <p14:tracePt t="71080" x="10071100" y="4229100"/>
          <p14:tracePt t="71088" x="10093325" y="4229100"/>
          <p14:tracePt t="71095" x="10115550" y="4229100"/>
          <p14:tracePt t="71104" x="10136188" y="4229100"/>
          <p14:tracePt t="71111" x="10158413" y="4229100"/>
          <p14:tracePt t="71118" x="10169525" y="4229100"/>
          <p14:tracePt t="71129" x="10179050" y="4217988"/>
          <p14:tracePt t="71132" x="10190163" y="4217988"/>
          <p14:tracePt t="71143" x="10212388" y="4217988"/>
          <p14:tracePt t="71147" x="10234613" y="4208463"/>
          <p14:tracePt t="71157" x="10255250" y="4208463"/>
          <p14:tracePt t="71162" x="10288588" y="4197350"/>
          <p14:tracePt t="71171" x="10342563" y="4175125"/>
          <p14:tracePt t="71178" x="10396538" y="4154488"/>
          <p14:tracePt t="71185" x="10461625" y="4132263"/>
          <p14:tracePt t="71194" x="10482263" y="4121150"/>
          <p14:tracePt t="71200" x="10526713" y="4110038"/>
          <p14:tracePt t="71208" x="10558463" y="4089400"/>
          <p14:tracePt t="71215" x="10569575" y="4089400"/>
          <p14:tracePt t="71225" x="10580688" y="4078288"/>
          <p14:tracePt t="71229" x="10590213" y="4078288"/>
          <p14:tracePt t="71238" x="10601325" y="4078288"/>
          <p14:tracePt t="71246" x="10612438" y="4067175"/>
          <p14:tracePt t="71261" x="10634663" y="4056063"/>
          <p14:tracePt t="71268" x="10645775" y="4056063"/>
          <p14:tracePt t="71278" x="10655300" y="4035425"/>
          <p14:tracePt t="71283" x="10677525" y="4024313"/>
          <p14:tracePt t="71293" x="10699750" y="4013200"/>
          <p14:tracePt t="71300" x="10709275" y="4002088"/>
          <p14:tracePt t="71311" x="10720388" y="3990975"/>
          <p14:tracePt t="71316" x="10720388" y="3981450"/>
          <p14:tracePt t="71321" x="10731500" y="3981450"/>
          <p14:tracePt t="71331" x="10731500" y="3970338"/>
          <p14:tracePt t="71360" x="10742613" y="3959225"/>
          <p14:tracePt t="71365" x="10742613" y="3948113"/>
          <p14:tracePt t="71380" x="10742613" y="3925888"/>
          <p14:tracePt t="71404" x="10742613" y="3916363"/>
          <p14:tracePt t="71473" x="10742613" y="3905250"/>
          <p14:tracePt t="71501" x="10731500" y="3894138"/>
          <p14:tracePt t="71515" x="10720388" y="3894138"/>
          <p14:tracePt t="71524" x="10709275" y="3883025"/>
          <p14:tracePt t="71529" x="10699750" y="3883025"/>
          <p14:tracePt t="71539" x="10688638" y="3871913"/>
          <p14:tracePt t="71556" x="10666413" y="3871913"/>
          <p14:tracePt t="71562" x="10655300" y="3871913"/>
          <p14:tracePt t="71568" x="10645775" y="3871913"/>
          <p14:tracePt t="71579" x="10623550" y="3871913"/>
          <p14:tracePt t="71582" x="10601325" y="3871913"/>
          <p14:tracePt t="71592" x="10569575" y="3871913"/>
          <p14:tracePt t="71598" x="10547350" y="3862388"/>
          <p14:tracePt t="71611" x="10526713" y="3862388"/>
          <p14:tracePt t="71612" x="10515600" y="3862388"/>
          <p14:tracePt t="71621" x="10504488" y="3862388"/>
          <p14:tracePt t="71629" x="10493375" y="3862388"/>
          <p14:tracePt t="71637" x="10482263" y="3862388"/>
          <p14:tracePt t="71654" x="10450513" y="3862388"/>
          <p14:tracePt t="71661" x="10428288" y="3871913"/>
          <p14:tracePt t="71665" x="10385425" y="3883025"/>
          <p14:tracePt t="71674" x="10353675" y="3905250"/>
          <p14:tracePt t="71680" x="10342563" y="3916363"/>
          <p14:tracePt t="71689" x="10320338" y="3925888"/>
          <p14:tracePt t="71695" x="10320338" y="3937000"/>
          <p14:tracePt t="71703" x="10298113" y="3948113"/>
          <p14:tracePt t="71711" x="10288588" y="3959225"/>
          <p14:tracePt t="71720" x="10288588" y="3970338"/>
          <p14:tracePt t="71728" x="10277475" y="3970338"/>
          <p14:tracePt t="71742" x="10277475" y="3981450"/>
          <p14:tracePt t="71763" x="10277475" y="3990975"/>
          <p14:tracePt t="71795" x="10277475" y="4002088"/>
          <p14:tracePt t="71815" x="10277475" y="4013200"/>
          <p14:tracePt t="71830" x="10277475" y="4024313"/>
          <p14:tracePt t="71839" x="10277475" y="4035425"/>
          <p14:tracePt t="71846" x="10288588" y="4044950"/>
          <p14:tracePt t="71853" x="10298113" y="4044950"/>
          <p14:tracePt t="71862" x="10320338" y="4056063"/>
          <p14:tracePt t="71868" x="10331450" y="4067175"/>
          <p14:tracePt t="71895" x="10363200" y="4089400"/>
          <p14:tracePt t="71906" x="10385425" y="4089400"/>
          <p14:tracePt t="71912" x="10396538" y="4089400"/>
          <p14:tracePt t="71921" x="10417175" y="4089400"/>
          <p14:tracePt t="71928" x="10439400" y="4089400"/>
          <p14:tracePt t="71935" x="10482263" y="4089400"/>
          <p14:tracePt t="71944" x="10515600" y="4089400"/>
          <p14:tracePt t="71950" x="10558463" y="4089400"/>
          <p14:tracePt t="71959" x="10569575" y="4089400"/>
          <p14:tracePt t="71965" x="10580688" y="4089400"/>
          <p14:tracePt t="71977" x="10590213" y="4089400"/>
          <p14:tracePt t="71980" x="10601325" y="4089400"/>
          <p14:tracePt t="71988" x="10612438" y="4089400"/>
          <p14:tracePt t="71996" x="10623550" y="4078288"/>
          <p14:tracePt t="72003" x="10634663" y="4078288"/>
          <p14:tracePt t="72011" x="10645775" y="4067175"/>
          <p14:tracePt t="72018" x="10655300" y="4067175"/>
          <p14:tracePt t="72026" x="10677525" y="4056063"/>
          <p14:tracePt t="72032" x="10709275" y="4044950"/>
          <p14:tracePt t="72041" x="10774363" y="4013200"/>
          <p14:tracePt t="72048" x="10785475" y="4002088"/>
          <p14:tracePt t="72057" x="10818813" y="3981450"/>
          <p14:tracePt t="72063" x="10850563" y="3959225"/>
          <p14:tracePt t="72071" x="10872788" y="3937000"/>
          <p14:tracePt t="72080" x="10882313" y="3937000"/>
          <p14:tracePt t="72087" x="10893425" y="3925888"/>
          <p14:tracePt t="72097" x="10893425" y="3916363"/>
          <p14:tracePt t="72102" x="10904538" y="3916363"/>
          <p14:tracePt t="72115" x="10904538" y="3905250"/>
          <p14:tracePt t="72124" x="10904538" y="3894138"/>
          <p14:tracePt t="72131" x="10904538" y="3883025"/>
          <p14:tracePt t="72139" x="10904538" y="3871913"/>
          <p14:tracePt t="72147" x="10904538" y="3851275"/>
          <p14:tracePt t="72153" x="10915650" y="3829050"/>
          <p14:tracePt t="72163" x="10915650" y="3806825"/>
          <p14:tracePt t="72168" x="10915650" y="3786188"/>
          <p14:tracePt t="72182" x="10915650" y="3763963"/>
          <p14:tracePt t="72191" x="10915650" y="3743325"/>
          <p14:tracePt t="72198" x="10915650" y="3732213"/>
          <p14:tracePt t="72206" x="10904538" y="3721100"/>
          <p14:tracePt t="72213" x="10904538" y="3698875"/>
          <p14:tracePt t="72228" x="10893425" y="3698875"/>
          <p14:tracePt t="72250" x="10893425" y="3689350"/>
          <p14:tracePt t="72269" x="10882313" y="3678238"/>
          <p14:tracePt t="72295" x="10872788" y="3667125"/>
          <p14:tracePt t="72303" x="10861675" y="3667125"/>
          <p14:tracePt t="72318" x="10850563" y="3656013"/>
          <p14:tracePt t="72333" x="10839450" y="3656013"/>
          <p14:tracePt t="72348" x="10828338" y="3644900"/>
          <p14:tracePt t="72371" x="10818813" y="3644900"/>
          <p14:tracePt t="72385" x="10807700" y="3644900"/>
          <p14:tracePt t="72396" x="10796588" y="3633788"/>
          <p14:tracePt t="72400" x="10785475" y="3633788"/>
          <p14:tracePt t="72410" x="10774363" y="3633788"/>
          <p14:tracePt t="72416" x="10753725" y="3633788"/>
          <p14:tracePt t="72432" x="10731500" y="3633788"/>
          <p14:tracePt t="72438" x="10720388" y="3633788"/>
          <p14:tracePt t="72446" x="10699750" y="3633788"/>
          <p14:tracePt t="72453" x="10677525" y="3633788"/>
          <p14:tracePt t="72463" x="10666413" y="3633788"/>
          <p14:tracePt t="72468" x="10645775" y="3633788"/>
          <p14:tracePt t="72476" x="10634663" y="3633788"/>
          <p14:tracePt t="72482" x="10623550" y="3633788"/>
          <p14:tracePt t="72491" x="10612438" y="3633788"/>
          <p14:tracePt t="72497" x="10612438" y="3644900"/>
          <p14:tracePt t="72513" x="10601325" y="3644900"/>
          <p14:tracePt t="72534" x="10580688" y="3656013"/>
          <p14:tracePt t="72546" x="10569575" y="3656013"/>
          <p14:tracePt t="72555" x="10547350" y="3667125"/>
          <p14:tracePt t="72560" x="10526713" y="3667125"/>
          <p14:tracePt t="72571" x="10515600" y="3678238"/>
          <p14:tracePt t="72574" x="10504488" y="3678238"/>
          <p14:tracePt t="72581" x="10493375" y="3689350"/>
          <p14:tracePt t="72589" x="10482263" y="3689350"/>
          <p14:tracePt t="72596" x="10482263" y="3698875"/>
          <p14:tracePt t="72603" x="10471150" y="3698875"/>
          <p14:tracePt t="72725" x="10471150" y="3709988"/>
          <p14:tracePt t="72749" x="10461625" y="3721100"/>
          <p14:tracePt t="72767" x="10461625" y="3732213"/>
          <p14:tracePt t="72807" x="10461625" y="3743325"/>
          <p14:tracePt t="72857" x="10450513" y="3743325"/>
          <p14:tracePt t="72940" x="10450513" y="3752850"/>
          <p14:tracePt t="72947" x="10439400" y="3752850"/>
          <p14:tracePt t="73008" x="10428288" y="3752850"/>
          <p14:tracePt t="73031" x="10428288" y="3763963"/>
          <p14:tracePt t="73050" x="10417175" y="3763963"/>
          <p14:tracePt t="73078" x="10407650" y="3763963"/>
          <p14:tracePt t="73120" x="10396538" y="3763963"/>
          <p14:tracePt t="73127" x="10396538" y="3775075"/>
          <p14:tracePt t="73172" x="10385425" y="3775075"/>
          <p14:tracePt t="73605" x="10396538" y="3775075"/>
          <p14:tracePt t="73615" x="10407650" y="3775075"/>
          <p14:tracePt t="73630" x="10417175" y="3763963"/>
          <p14:tracePt t="73639" x="10439400" y="3763963"/>
          <p14:tracePt t="73647" x="10439400" y="3752850"/>
          <p14:tracePt t="73653" x="10450513" y="3743325"/>
          <p14:tracePt t="73661" x="10461625" y="3743325"/>
          <p14:tracePt t="73677" x="10461625" y="3732213"/>
          <p14:tracePt t="73699" x="10471150" y="3732213"/>
          <p14:tracePt t="73714" x="10471150" y="3721100"/>
          <p14:tracePt t="73731" x="10471150" y="3698875"/>
          <p14:tracePt t="73748" x="10471150" y="3678238"/>
          <p14:tracePt t="73754" x="10461625" y="3656013"/>
          <p14:tracePt t="73759" x="10461625" y="3644900"/>
          <p14:tracePt t="73765" x="10450513" y="3633788"/>
          <p14:tracePt t="73780" x="10450513" y="3624263"/>
          <p14:tracePt t="73788" x="10439400" y="3624263"/>
          <p14:tracePt t="73833" x="10428288" y="3624263"/>
          <p14:tracePt t="73840" x="10428288" y="3613150"/>
          <p14:tracePt t="73848" x="10417175" y="3613150"/>
          <p14:tracePt t="73857" x="10407650" y="3602038"/>
          <p14:tracePt t="73864" x="10385425" y="3602038"/>
          <p14:tracePt t="73873" x="10374313" y="3602038"/>
          <p14:tracePt t="73883" x="10363200" y="3590925"/>
          <p14:tracePt t="73890" x="10342563" y="3579813"/>
          <p14:tracePt t="73894" x="10331450" y="3579813"/>
          <p14:tracePt t="73901" x="10309225" y="3579813"/>
          <p14:tracePt t="73909" x="10298113" y="3579813"/>
          <p14:tracePt t="73915" x="10288588" y="3579813"/>
          <p14:tracePt t="73930" x="10277475" y="3579813"/>
          <p14:tracePt t="73939" x="10266363" y="3579813"/>
          <p14:tracePt t="73949" x="10244138" y="3579813"/>
          <p14:tracePt t="73959" x="10234613" y="3579813"/>
          <p14:tracePt t="73963" x="10223500" y="3579813"/>
          <p14:tracePt t="73983" x="10212388" y="3579813"/>
          <p14:tracePt t="73997" x="10201275" y="3579813"/>
          <p14:tracePt t="74019" x="10190163" y="3579813"/>
          <p14:tracePt t="74065" x="10179050" y="3579813"/>
          <p14:tracePt t="74088" x="10169525" y="3579813"/>
          <p14:tracePt t="74105" x="10169525" y="3590925"/>
          <p14:tracePt t="74113" x="10158413" y="3590925"/>
          <p14:tracePt t="74128" x="10147300" y="3602038"/>
          <p14:tracePt t="74136" x="10136188" y="3602038"/>
          <p14:tracePt t="74194" x="10136188" y="3613150"/>
          <p14:tracePt t="74200" x="10125075" y="3613150"/>
          <p14:tracePt t="74275" x="10125075" y="3624263"/>
          <p14:tracePt t="74328" x="10125075" y="3633788"/>
          <p14:tracePt t="74350" x="10125075" y="3644900"/>
          <p14:tracePt t="74387" x="10125075" y="3656013"/>
          <p14:tracePt t="74413" x="10125075" y="3667125"/>
          <p14:tracePt t="74425" x="10125075" y="3678238"/>
          <p14:tracePt t="74441" x="10125075" y="3689350"/>
          <p14:tracePt t="74447" x="10125075" y="3698875"/>
          <p14:tracePt t="74456" x="10125075" y="3709988"/>
          <p14:tracePt t="74481" x="10125075" y="3721100"/>
          <p14:tracePt t="74495" x="10136188" y="3721100"/>
          <p14:tracePt t="74502" x="10136188" y="3732213"/>
          <p14:tracePt t="74509" x="10147300" y="3732213"/>
          <p14:tracePt t="74516" x="10147300" y="3743325"/>
          <p14:tracePt t="74530" x="10147300" y="3752850"/>
          <p14:tracePt t="74547" x="10158413" y="3752850"/>
          <p14:tracePt t="74555" x="10158413" y="3763963"/>
          <p14:tracePt t="74577" x="10158413" y="3775075"/>
          <p14:tracePt t="74592" x="10169525" y="3775075"/>
          <p14:tracePt t="74606" x="10169525" y="3786188"/>
          <p14:tracePt t="74635" x="10179050" y="3786188"/>
          <p14:tracePt t="74650" x="10190163" y="3786188"/>
          <p14:tracePt t="74658" x="10190163" y="3797300"/>
          <p14:tracePt t="74674" x="10201275" y="3806825"/>
          <p14:tracePt t="74681" x="10212388" y="3806825"/>
          <p14:tracePt t="74687" x="10223500" y="3806825"/>
          <p14:tracePt t="74697" x="10234613" y="3817938"/>
          <p14:tracePt t="74703" x="10244138" y="3817938"/>
          <p14:tracePt t="74711" x="10255250" y="3817938"/>
          <p14:tracePt t="74733" x="10255250" y="3829050"/>
          <p14:tracePt t="74740" x="10266363" y="3829050"/>
          <p14:tracePt t="74900" x="10277475" y="3829050"/>
          <p14:tracePt t="74956" x="10288588" y="3829050"/>
          <p14:tracePt t="74984" x="10298113" y="3829050"/>
          <p14:tracePt t="74994" x="10309225" y="3829050"/>
          <p14:tracePt t="75012" x="10309225" y="3840163"/>
          <p14:tracePt t="75146" x="10320338" y="3840163"/>
          <p14:tracePt t="75178" x="10331450" y="3840163"/>
          <p14:tracePt t="75192" x="10342563" y="3840163"/>
          <p14:tracePt t="75216" x="10353675" y="3840163"/>
          <p14:tracePt t="75445" x="10363200" y="3840163"/>
          <p14:tracePt t="75468" x="10374313" y="3840163"/>
          <p14:tracePt t="75491" x="10385425" y="3840163"/>
          <p14:tracePt t="75498" x="10396538" y="3829050"/>
          <p14:tracePt t="75522" x="10407650" y="3829050"/>
          <p14:tracePt t="75560" x="10417175" y="3829050"/>
          <p14:tracePt t="76197"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62"/>
          <p:cNvSpPr txBox="1">
            <a:spLocks noGrp="1"/>
          </p:cNvSpPr>
          <p:nvPr>
            <p:ph type="title"/>
          </p:nvPr>
        </p:nvSpPr>
        <p:spPr>
          <a:xfrm>
            <a:off x="609600" y="274639"/>
            <a:ext cx="10972800" cy="1143000"/>
          </a:xfrm>
          <a:prstGeom prst="rect">
            <a:avLst/>
          </a:prstGeom>
          <a:noFill/>
          <a:ln>
            <a:noFill/>
          </a:ln>
        </p:spPr>
        <p:txBody>
          <a:bodyPr spcFirstLastPara="1" vert="horz" wrap="square" lIns="121900" tIns="60933" rIns="121900" bIns="60933" rtlCol="0" anchor="ctr" anchorCtr="0">
            <a:noAutofit/>
          </a:bodyPr>
          <a:lstStyle/>
          <a:p>
            <a:pPr algn="ctr">
              <a:spcBef>
                <a:spcPts val="0"/>
              </a:spcBef>
              <a:buClr>
                <a:srgbClr val="7F7F7F"/>
              </a:buClr>
              <a:buSzPts val="2400"/>
            </a:pPr>
            <a:r>
              <a:rPr lang="sv-SE" dirty="0" err="1">
                <a:solidFill>
                  <a:srgbClr val="1C4587"/>
                </a:solidFill>
              </a:rPr>
              <a:t>Selected</a:t>
            </a:r>
            <a:r>
              <a:rPr lang="sv-SE" dirty="0">
                <a:solidFill>
                  <a:srgbClr val="1C4587"/>
                </a:solidFill>
              </a:rPr>
              <a:t> KPIs</a:t>
            </a:r>
            <a:endParaRPr dirty="0">
              <a:solidFill>
                <a:srgbClr val="1C4587"/>
              </a:solidFill>
            </a:endParaRPr>
          </a:p>
        </p:txBody>
      </p:sp>
      <p:sp>
        <p:nvSpPr>
          <p:cNvPr id="317" name="Google Shape;317;p62"/>
          <p:cNvSpPr txBox="1">
            <a:spLocks noGrp="1"/>
          </p:cNvSpPr>
          <p:nvPr>
            <p:ph type="body" idx="1"/>
          </p:nvPr>
        </p:nvSpPr>
        <p:spPr>
          <a:xfrm>
            <a:off x="1344156" y="1709402"/>
            <a:ext cx="6626137" cy="4128092"/>
          </a:xfrm>
          <a:prstGeom prst="rect">
            <a:avLst/>
          </a:prstGeom>
          <a:noFill/>
          <a:ln>
            <a:noFill/>
          </a:ln>
        </p:spPr>
        <p:txBody>
          <a:bodyPr spcFirstLastPara="1" vert="horz" wrap="square" lIns="121900" tIns="60933" rIns="121900" bIns="60933" rtlCol="0" anchor="t" anchorCtr="0">
            <a:noAutofit/>
          </a:bodyPr>
          <a:lstStyle/>
          <a:p>
            <a:pPr marL="19050" indent="0">
              <a:lnSpc>
                <a:spcPct val="80000"/>
              </a:lnSpc>
              <a:spcBef>
                <a:spcPts val="0"/>
              </a:spcBef>
              <a:buClr>
                <a:srgbClr val="E36106"/>
              </a:buClr>
              <a:buSzPts val="1800"/>
              <a:buNone/>
            </a:pPr>
            <a:r>
              <a:rPr lang="sv-SE" dirty="0">
                <a:solidFill>
                  <a:schemeClr val="dk1"/>
                </a:solidFill>
              </a:rPr>
              <a:t>		</a:t>
            </a:r>
            <a:r>
              <a:rPr lang="sv-SE" b="1" dirty="0" err="1">
                <a:solidFill>
                  <a:schemeClr val="dk1"/>
                </a:solidFill>
              </a:rPr>
              <a:t>Spacing</a:t>
            </a:r>
            <a:r>
              <a:rPr lang="sv-SE" b="1" dirty="0">
                <a:solidFill>
                  <a:schemeClr val="dk1"/>
                </a:solidFill>
              </a:rPr>
              <a:t> deviation</a:t>
            </a:r>
          </a:p>
          <a:p>
            <a:pPr marL="480472" indent="-461422">
              <a:lnSpc>
                <a:spcPct val="80000"/>
              </a:lnSpc>
              <a:spcBef>
                <a:spcPts val="0"/>
              </a:spcBef>
              <a:buClr>
                <a:srgbClr val="E36106"/>
              </a:buClr>
              <a:buSzPts val="1800"/>
              <a:buFont typeface="Noto Sans Symbols"/>
              <a:buChar char="✓"/>
            </a:pP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r>
              <a:rPr lang="sv-SE" sz="2400" dirty="0" err="1">
                <a:solidFill>
                  <a:schemeClr val="dk1"/>
                </a:solidFill>
              </a:rPr>
              <a:t>Defined</a:t>
            </a:r>
            <a:r>
              <a:rPr lang="sv-SE" sz="2400" dirty="0">
                <a:solidFill>
                  <a:schemeClr val="dk1"/>
                </a:solidFill>
              </a:rPr>
              <a:t> for a pair </a:t>
            </a:r>
            <a:r>
              <a:rPr lang="sv-SE" sz="2400" dirty="0" err="1">
                <a:solidFill>
                  <a:schemeClr val="dk1"/>
                </a:solidFill>
              </a:rPr>
              <a:t>of</a:t>
            </a:r>
            <a:r>
              <a:rPr lang="sv-SE" sz="2400" dirty="0">
                <a:solidFill>
                  <a:schemeClr val="dk1"/>
                </a:solidFill>
              </a:rPr>
              <a:t> </a:t>
            </a:r>
            <a:r>
              <a:rPr lang="sv-SE" sz="2400" dirty="0" err="1">
                <a:solidFill>
                  <a:schemeClr val="dk1"/>
                </a:solidFill>
              </a:rPr>
              <a:t>aircraft</a:t>
            </a:r>
            <a:r>
              <a:rPr lang="sv-SE" sz="2400" dirty="0">
                <a:solidFill>
                  <a:schemeClr val="dk1"/>
                </a:solidFill>
              </a:rPr>
              <a:t> and the </a:t>
            </a:r>
            <a:r>
              <a:rPr lang="sv-SE" sz="2400" dirty="0" err="1">
                <a:solidFill>
                  <a:schemeClr val="dk1"/>
                </a:solidFill>
              </a:rPr>
              <a:t>spacing</a:t>
            </a:r>
            <a:r>
              <a:rPr lang="sv-SE" sz="2400" dirty="0">
                <a:solidFill>
                  <a:schemeClr val="dk1"/>
                </a:solidFill>
              </a:rPr>
              <a:t> </a:t>
            </a:r>
            <a:r>
              <a:rPr lang="sv-SE" sz="2400" dirty="0" err="1">
                <a:solidFill>
                  <a:schemeClr val="dk1"/>
                </a:solidFill>
              </a:rPr>
              <a:t>between</a:t>
            </a:r>
            <a:r>
              <a:rPr lang="sv-SE" sz="2400" dirty="0">
                <a:solidFill>
                  <a:schemeClr val="dk1"/>
                </a:solidFill>
              </a:rPr>
              <a:t> </a:t>
            </a:r>
            <a:r>
              <a:rPr lang="sv-SE" sz="2400" dirty="0" err="1">
                <a:solidFill>
                  <a:schemeClr val="dk1"/>
                </a:solidFill>
              </a:rPr>
              <a:t>them</a:t>
            </a:r>
            <a:r>
              <a:rPr lang="sv-SE" sz="2400" dirty="0">
                <a:solidFill>
                  <a:schemeClr val="dk1"/>
                </a:solidFill>
              </a:rPr>
              <a:t> at </a:t>
            </a:r>
            <a:r>
              <a:rPr lang="sv-SE" sz="2400" dirty="0" err="1">
                <a:solidFill>
                  <a:schemeClr val="dk1"/>
                </a:solidFill>
              </a:rPr>
              <a:t>time</a:t>
            </a:r>
            <a:r>
              <a:rPr lang="sv-SE" sz="2400" dirty="0">
                <a:solidFill>
                  <a:schemeClr val="dk1"/>
                </a:solidFill>
              </a:rPr>
              <a:t> </a:t>
            </a:r>
            <a:r>
              <a:rPr lang="sv-SE" sz="2400" i="1" dirty="0">
                <a:solidFill>
                  <a:schemeClr val="dk1"/>
                </a:solidFill>
              </a:rPr>
              <a:t>t</a:t>
            </a:r>
          </a:p>
          <a:p>
            <a:pPr marL="480472" indent="-461422">
              <a:lnSpc>
                <a:spcPct val="80000"/>
              </a:lnSpc>
              <a:spcBef>
                <a:spcPts val="0"/>
              </a:spcBef>
              <a:buClr>
                <a:srgbClr val="E36106"/>
              </a:buClr>
              <a:buSzPts val="1800"/>
              <a:buFont typeface="Noto Sans Symbols"/>
              <a:buChar char="✓"/>
            </a:pPr>
            <a:endParaRPr lang="sv-SE" sz="2400" i="1" dirty="0">
              <a:solidFill>
                <a:schemeClr val="dk1"/>
              </a:solidFill>
            </a:endParaRPr>
          </a:p>
          <a:p>
            <a:pPr marL="480472" indent="-461422">
              <a:lnSpc>
                <a:spcPct val="80000"/>
              </a:lnSpc>
              <a:spcBef>
                <a:spcPts val="0"/>
              </a:spcBef>
              <a:buClr>
                <a:srgbClr val="E36106"/>
              </a:buClr>
              <a:buSzPts val="1800"/>
              <a:buFont typeface="Noto Sans Symbols"/>
              <a:buChar char="✓"/>
            </a:pPr>
            <a:r>
              <a:rPr lang="sv-SE" sz="2400" dirty="0">
                <a:solidFill>
                  <a:schemeClr val="dk1"/>
                </a:solidFill>
              </a:rPr>
              <a:t>The </a:t>
            </a:r>
            <a:r>
              <a:rPr lang="sv-SE" sz="2400" dirty="0" err="1">
                <a:solidFill>
                  <a:schemeClr val="dk1"/>
                </a:solidFill>
              </a:rPr>
              <a:t>difference</a:t>
            </a:r>
            <a:r>
              <a:rPr lang="sv-SE" sz="2400" dirty="0">
                <a:solidFill>
                  <a:schemeClr val="dk1"/>
                </a:solidFill>
              </a:rPr>
              <a:t> </a:t>
            </a:r>
            <a:r>
              <a:rPr lang="sv-SE" sz="2400" dirty="0" err="1">
                <a:solidFill>
                  <a:schemeClr val="dk1"/>
                </a:solidFill>
              </a:rPr>
              <a:t>between</a:t>
            </a:r>
            <a:r>
              <a:rPr lang="sv-SE" sz="2400" dirty="0">
                <a:solidFill>
                  <a:schemeClr val="dk1"/>
                </a:solidFill>
              </a:rPr>
              <a:t> the </a:t>
            </a:r>
            <a:r>
              <a:rPr lang="sv-SE" sz="2400" dirty="0" err="1">
                <a:solidFill>
                  <a:schemeClr val="dk1"/>
                </a:solidFill>
              </a:rPr>
              <a:t>respective</a:t>
            </a:r>
            <a:r>
              <a:rPr lang="sv-SE" sz="2400" dirty="0">
                <a:solidFill>
                  <a:schemeClr val="dk1"/>
                </a:solidFill>
              </a:rPr>
              <a:t> minimum </a:t>
            </a:r>
            <a:r>
              <a:rPr lang="sv-SE" sz="2400" dirty="0" err="1">
                <a:solidFill>
                  <a:schemeClr val="dk1"/>
                </a:solidFill>
              </a:rPr>
              <a:t>times</a:t>
            </a:r>
            <a:r>
              <a:rPr lang="sv-SE" sz="2400" dirty="0">
                <a:solidFill>
                  <a:schemeClr val="dk1"/>
                </a:solidFill>
              </a:rPr>
              <a:t> to final</a:t>
            </a:r>
          </a:p>
          <a:p>
            <a:pPr marL="480472" indent="-461422">
              <a:lnSpc>
                <a:spcPct val="80000"/>
              </a:lnSpc>
              <a:spcBef>
                <a:spcPts val="0"/>
              </a:spcBef>
              <a:buClr>
                <a:srgbClr val="E36106"/>
              </a:buClr>
              <a:buSzPts val="1800"/>
              <a:buFont typeface="Noto Sans Symbols"/>
              <a:buChar char="✓"/>
            </a:pP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r>
              <a:rPr lang="sv-SE" sz="2400" dirty="0" err="1">
                <a:solidFill>
                  <a:schemeClr val="dk1"/>
                </a:solidFill>
              </a:rPr>
              <a:t>Captures</a:t>
            </a:r>
            <a:r>
              <a:rPr lang="sv-SE" sz="2400" dirty="0">
                <a:solidFill>
                  <a:schemeClr val="dk1"/>
                </a:solidFill>
              </a:rPr>
              <a:t> the </a:t>
            </a:r>
            <a:r>
              <a:rPr lang="sv-SE" sz="2400" dirty="0" err="1">
                <a:solidFill>
                  <a:schemeClr val="dk1"/>
                </a:solidFill>
              </a:rPr>
              <a:t>aircraft’s</a:t>
            </a:r>
            <a:r>
              <a:rPr lang="sv-SE" sz="2400" dirty="0">
                <a:solidFill>
                  <a:schemeClr val="dk1"/>
                </a:solidFill>
              </a:rPr>
              <a:t> </a:t>
            </a:r>
            <a:r>
              <a:rPr lang="sv-SE" sz="2400" dirty="0" err="1">
                <a:solidFill>
                  <a:schemeClr val="dk1"/>
                </a:solidFill>
              </a:rPr>
              <a:t>mutual</a:t>
            </a:r>
            <a:r>
              <a:rPr lang="sv-SE" sz="2400" dirty="0">
                <a:solidFill>
                  <a:schemeClr val="dk1"/>
                </a:solidFill>
              </a:rPr>
              <a:t> position in </a:t>
            </a:r>
            <a:r>
              <a:rPr lang="sv-SE" sz="2400" dirty="0" err="1">
                <a:solidFill>
                  <a:schemeClr val="dk1"/>
                </a:solidFill>
              </a:rPr>
              <a:t>time</a:t>
            </a: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endParaRPr lang="sv-SE" sz="2400" dirty="0">
              <a:solidFill>
                <a:schemeClr val="dk1"/>
              </a:solidFill>
            </a:endParaRPr>
          </a:p>
          <a:p>
            <a:pPr marL="19050" indent="0">
              <a:lnSpc>
                <a:spcPct val="80000"/>
              </a:lnSpc>
              <a:spcBef>
                <a:spcPts val="0"/>
              </a:spcBef>
              <a:buClr>
                <a:srgbClr val="E36106"/>
              </a:buClr>
              <a:buSzPts val="1800"/>
              <a:buNone/>
            </a:pPr>
            <a:br>
              <a:rPr lang="sv-SE" sz="2400" dirty="0">
                <a:solidFill>
                  <a:schemeClr val="dk1"/>
                </a:solidFill>
              </a:rPr>
            </a:br>
            <a:endParaRPr sz="400" dirty="0">
              <a:solidFill>
                <a:schemeClr val="dk1"/>
              </a:solidFill>
            </a:endParaRPr>
          </a:p>
        </p:txBody>
      </p:sp>
      <p:sp>
        <p:nvSpPr>
          <p:cNvPr id="318" name="Google Shape;318;p62"/>
          <p:cNvSpPr txBox="1">
            <a:spLocks noGrp="1"/>
          </p:cNvSpPr>
          <p:nvPr>
            <p:ph type="sldNum" idx="12"/>
          </p:nvPr>
        </p:nvSpPr>
        <p:spPr>
          <a:xfrm>
            <a:off x="679017" y="6565899"/>
            <a:ext cx="1003361" cy="286749"/>
          </a:xfrm>
          <a:prstGeom prst="rect">
            <a:avLst/>
          </a:prstGeom>
          <a:noFill/>
          <a:ln>
            <a:noFill/>
          </a:ln>
        </p:spPr>
        <p:txBody>
          <a:bodyPr spcFirstLastPara="1" vert="horz" wrap="square" lIns="121900" tIns="60933" rIns="121900" bIns="60933" rtlCol="0" anchor="ctr" anchorCtr="0">
            <a:noAutofit/>
          </a:bodyPr>
          <a:lstStyle/>
          <a:p>
            <a:pPr algn="l"/>
            <a:fld id="{00000000-1234-1234-1234-123412341234}" type="slidenum">
              <a:rPr lang="sv-SE"/>
              <a:pPr algn="l"/>
              <a:t>4</a:t>
            </a:fld>
            <a:endParaRPr/>
          </a:p>
        </p:txBody>
      </p:sp>
      <p:pic>
        <p:nvPicPr>
          <p:cNvPr id="6" name="Bildobjekt 5">
            <a:extLst>
              <a:ext uri="{FF2B5EF4-FFF2-40B4-BE49-F238E27FC236}">
                <a16:creationId xmlns:a16="http://schemas.microsoft.com/office/drawing/2014/main" id="{100F4562-C95C-4F2A-89FD-C1E4ABA679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81233"/>
            <a:ext cx="12192000" cy="871415"/>
          </a:xfrm>
          <a:prstGeom prst="rect">
            <a:avLst/>
          </a:prstGeom>
        </p:spPr>
      </p:pic>
      <p:pic>
        <p:nvPicPr>
          <p:cNvPr id="3" name="Bildobjekt 2">
            <a:extLst>
              <a:ext uri="{FF2B5EF4-FFF2-40B4-BE49-F238E27FC236}">
                <a16:creationId xmlns:a16="http://schemas.microsoft.com/office/drawing/2014/main" id="{DEA1E94F-A9B3-40DE-8CF3-045B8268B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3921" y="1709402"/>
            <a:ext cx="3681864" cy="3214326"/>
          </a:xfrm>
          <a:prstGeom prst="rect">
            <a:avLst/>
          </a:prstGeom>
        </p:spPr>
      </p:pic>
      <mc:AlternateContent xmlns:mc="http://schemas.openxmlformats.org/markup-compatibility/2006" xmlns:a14="http://schemas.microsoft.com/office/drawing/2010/main">
        <mc:Choice Requires="a14">
          <p:sp>
            <p:nvSpPr>
              <p:cNvPr id="4" name="textruta 3">
                <a:extLst>
                  <a:ext uri="{FF2B5EF4-FFF2-40B4-BE49-F238E27FC236}">
                    <a16:creationId xmlns:a16="http://schemas.microsoft.com/office/drawing/2014/main" id="{CA3F1136-106A-4230-A455-7884FBD2B2EB}"/>
                  </a:ext>
                </a:extLst>
              </p:cNvPr>
              <p:cNvSpPr txBox="1"/>
              <p:nvPr/>
            </p:nvSpPr>
            <p:spPr>
              <a:xfrm>
                <a:off x="2428297" y="5295483"/>
                <a:ext cx="7335406" cy="3126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sv-SE" b="0" i="1" smtClean="0">
                          <a:latin typeface="Cambria Math" panose="02040503050406030204" pitchFamily="18" charset="0"/>
                        </a:rPr>
                        <m:t>𝑠𝑝𝑎𝑐𝑖𝑛𝑔</m:t>
                      </m:r>
                      <m:r>
                        <a:rPr lang="sv-SE" b="0" i="1" smtClean="0">
                          <a:latin typeface="Cambria Math" panose="02040503050406030204" pitchFamily="18" charset="0"/>
                        </a:rPr>
                        <m:t> </m:t>
                      </m:r>
                      <m:r>
                        <a:rPr lang="sv-SE" b="0" i="1" smtClean="0">
                          <a:latin typeface="Cambria Math" panose="02040503050406030204" pitchFamily="18" charset="0"/>
                        </a:rPr>
                        <m:t>𝑑𝑒𝑣𝑖𝑎𝑡𝑖𝑜𝑛</m:t>
                      </m:r>
                      <m:d>
                        <m:dPr>
                          <m:ctrlPr>
                            <a:rPr lang="sv-SE" b="0" i="1" smtClean="0">
                              <a:latin typeface="Cambria Math" panose="02040503050406030204" pitchFamily="18" charset="0"/>
                            </a:rPr>
                          </m:ctrlPr>
                        </m:dPr>
                        <m:e>
                          <m:r>
                            <a:rPr lang="sv-SE" b="0" i="1" smtClean="0">
                              <a:latin typeface="Cambria Math" panose="02040503050406030204" pitchFamily="18" charset="0"/>
                            </a:rPr>
                            <m:t>𝑡</m:t>
                          </m:r>
                        </m:e>
                      </m:d>
                      <m:r>
                        <a:rPr lang="sv-SE" b="0" i="1" smtClean="0">
                          <a:latin typeface="Cambria Math" panose="02040503050406030204" pitchFamily="18" charset="0"/>
                        </a:rPr>
                        <m:t>=</m:t>
                      </m:r>
                      <m:func>
                        <m:funcPr>
                          <m:ctrlPr>
                            <a:rPr lang="sv-SE" b="0" i="1" smtClean="0">
                              <a:latin typeface="Cambria Math" panose="02040503050406030204" pitchFamily="18" charset="0"/>
                            </a:rPr>
                          </m:ctrlPr>
                        </m:funcPr>
                        <m:fName>
                          <m:r>
                            <m:rPr>
                              <m:sty m:val="p"/>
                            </m:rPr>
                            <a:rPr lang="sv-SE" b="0" i="0" smtClean="0">
                              <a:latin typeface="Cambria Math" panose="02040503050406030204" pitchFamily="18" charset="0"/>
                            </a:rPr>
                            <m:t>min</m:t>
                          </m:r>
                        </m:fName>
                        <m:e>
                          <m:r>
                            <a:rPr lang="sv-SE" b="0" i="1" smtClean="0">
                              <a:latin typeface="Cambria Math" panose="02040503050406030204" pitchFamily="18" charset="0"/>
                            </a:rPr>
                            <m:t>𝑡𝑖𝑚𝑒</m:t>
                          </m:r>
                          <m:d>
                            <m:dPr>
                              <m:ctrlPr>
                                <a:rPr lang="sv-SE" b="0" i="1" smtClean="0">
                                  <a:latin typeface="Cambria Math" panose="02040503050406030204" pitchFamily="18" charset="0"/>
                                </a:rPr>
                              </m:ctrlPr>
                            </m:dPr>
                            <m:e>
                              <m:r>
                                <a:rPr lang="sv-SE" b="0" i="1" smtClean="0">
                                  <a:latin typeface="Cambria Math" panose="02040503050406030204" pitchFamily="18" charset="0"/>
                                </a:rPr>
                                <m:t>𝑡𝑟𝑎𝑖𝑙𝑒𝑟</m:t>
                              </m:r>
                              <m:d>
                                <m:dPr>
                                  <m:ctrlPr>
                                    <a:rPr lang="sv-SE" b="0" i="1" smtClean="0">
                                      <a:latin typeface="Cambria Math" panose="02040503050406030204" pitchFamily="18" charset="0"/>
                                    </a:rPr>
                                  </m:ctrlPr>
                                </m:dPr>
                                <m:e>
                                  <m:r>
                                    <a:rPr lang="sv-SE" b="0" i="1" smtClean="0">
                                      <a:latin typeface="Cambria Math" panose="02040503050406030204" pitchFamily="18" charset="0"/>
                                    </a:rPr>
                                    <m:t>𝑡</m:t>
                                  </m:r>
                                </m:e>
                              </m:d>
                            </m:e>
                          </m:d>
                          <m:r>
                            <a:rPr lang="sv-SE" b="0" i="1" smtClean="0">
                              <a:latin typeface="Cambria Math" panose="02040503050406030204" pitchFamily="18" charset="0"/>
                            </a:rPr>
                            <m:t>−</m:t>
                          </m:r>
                          <m:func>
                            <m:funcPr>
                              <m:ctrlPr>
                                <a:rPr lang="sv-SE" b="0" i="1" smtClean="0">
                                  <a:latin typeface="Cambria Math" panose="02040503050406030204" pitchFamily="18" charset="0"/>
                                </a:rPr>
                              </m:ctrlPr>
                            </m:funcPr>
                            <m:fName>
                              <m:r>
                                <m:rPr>
                                  <m:sty m:val="p"/>
                                </m:rPr>
                                <a:rPr lang="sv-SE" b="0" i="0" smtClean="0">
                                  <a:latin typeface="Cambria Math" panose="02040503050406030204" pitchFamily="18" charset="0"/>
                                </a:rPr>
                                <m:t>min</m:t>
                              </m:r>
                            </m:fName>
                            <m:e>
                              <m:r>
                                <a:rPr lang="sv-SE" b="0" i="1" smtClean="0">
                                  <a:latin typeface="Cambria Math" panose="02040503050406030204" pitchFamily="18" charset="0"/>
                                </a:rPr>
                                <m:t>𝑡𝑖𝑚𝑒</m:t>
                              </m:r>
                              <m:r>
                                <a:rPr lang="sv-SE" b="0" i="1" smtClean="0">
                                  <a:latin typeface="Cambria Math" panose="02040503050406030204" pitchFamily="18" charset="0"/>
                                </a:rPr>
                                <m:t>(</m:t>
                              </m:r>
                              <m:r>
                                <a:rPr lang="sv-SE" b="0" i="1" smtClean="0">
                                  <a:latin typeface="Cambria Math" panose="02040503050406030204" pitchFamily="18" charset="0"/>
                                </a:rPr>
                                <m:t>𝑙𝑒𝑎𝑑𝑒𝑟</m:t>
                              </m:r>
                              <m:d>
                                <m:dPr>
                                  <m:ctrlPr>
                                    <a:rPr lang="sv-SE" b="0" i="1" smtClean="0">
                                      <a:latin typeface="Cambria Math" panose="02040503050406030204" pitchFamily="18" charset="0"/>
                                    </a:rPr>
                                  </m:ctrlPr>
                                </m:dPr>
                                <m:e>
                                  <m:r>
                                    <a:rPr lang="sv-SE" b="0" i="1" smtClean="0">
                                      <a:latin typeface="Cambria Math" panose="02040503050406030204" pitchFamily="18" charset="0"/>
                                    </a:rPr>
                                    <m:t>𝑡</m:t>
                                  </m:r>
                                  <m:r>
                                    <a:rPr lang="sv-SE" b="0" i="1" smtClean="0">
                                      <a:latin typeface="Cambria Math" panose="02040503050406030204" pitchFamily="18" charset="0"/>
                                    </a:rPr>
                                    <m:t>−</m:t>
                                  </m:r>
                                  <m:r>
                                    <a:rPr lang="sv-SE" b="0" i="1" smtClean="0">
                                      <a:latin typeface="Cambria Math" panose="02040503050406030204" pitchFamily="18" charset="0"/>
                                    </a:rPr>
                                    <m:t>𝑠</m:t>
                                  </m:r>
                                </m:e>
                              </m:d>
                              <m:r>
                                <a:rPr lang="sv-SE" b="0" i="1" smtClean="0">
                                  <a:latin typeface="Cambria Math" panose="02040503050406030204" pitchFamily="18" charset="0"/>
                                </a:rPr>
                                <m:t>)</m:t>
                              </m:r>
                            </m:e>
                          </m:func>
                        </m:e>
                      </m:func>
                    </m:oMath>
                  </m:oMathPara>
                </a14:m>
                <a:endParaRPr lang="sv-SE" dirty="0"/>
              </a:p>
            </p:txBody>
          </p:sp>
        </mc:Choice>
        <mc:Fallback xmlns="">
          <p:sp>
            <p:nvSpPr>
              <p:cNvPr id="4" name="textruta 3">
                <a:extLst>
                  <a:ext uri="{FF2B5EF4-FFF2-40B4-BE49-F238E27FC236}">
                    <a16:creationId xmlns:a16="http://schemas.microsoft.com/office/drawing/2014/main" id="{CA3F1136-106A-4230-A455-7884FBD2B2EB}"/>
                  </a:ext>
                </a:extLst>
              </p:cNvPr>
              <p:cNvSpPr txBox="1">
                <a:spLocks noRot="1" noChangeAspect="1" noMove="1" noResize="1" noEditPoints="1" noAdjustHandles="1" noChangeArrowheads="1" noChangeShapeType="1" noTextEdit="1"/>
              </p:cNvSpPr>
              <p:nvPr/>
            </p:nvSpPr>
            <p:spPr>
              <a:xfrm>
                <a:off x="2428297" y="5295483"/>
                <a:ext cx="7335406" cy="312650"/>
              </a:xfrm>
              <a:prstGeom prst="rect">
                <a:avLst/>
              </a:prstGeom>
              <a:blipFill>
                <a:blip r:embed="rId7"/>
                <a:stretch>
                  <a:fillRect l="-664" r="-664" b="-27451"/>
                </a:stretch>
              </a:blipFill>
            </p:spPr>
            <p:txBody>
              <a:bodyPr/>
              <a:lstStyle/>
              <a:p>
                <a:r>
                  <a:rPr lang="sv-SE">
                    <a:noFill/>
                  </a:rPr>
                  <a:t> </a:t>
                </a:r>
              </a:p>
            </p:txBody>
          </p:sp>
        </mc:Fallback>
      </mc:AlternateContent>
      <p:pic>
        <p:nvPicPr>
          <p:cNvPr id="10" name="Bildobjekt 9" descr="En bild som visar text&#10;&#10;Automatiskt genererad beskrivning">
            <a:extLst>
              <a:ext uri="{FF2B5EF4-FFF2-40B4-BE49-F238E27FC236}">
                <a16:creationId xmlns:a16="http://schemas.microsoft.com/office/drawing/2014/main" id="{CB6DFD36-EC57-43D3-BB2F-0392EF6AAC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1630237" cy="593678"/>
          </a:xfrm>
          <a:prstGeom prst="rect">
            <a:avLst/>
          </a:prstGeom>
        </p:spPr>
      </p:pic>
      <p:pic>
        <p:nvPicPr>
          <p:cNvPr id="9" name="Google Shape;310;p61">
            <a:extLst>
              <a:ext uri="{FF2B5EF4-FFF2-40B4-BE49-F238E27FC236}">
                <a16:creationId xmlns:a16="http://schemas.microsoft.com/office/drawing/2014/main" id="{0E106250-3D5B-4EE2-BC65-A018945D93D8}"/>
              </a:ext>
            </a:extLst>
          </p:cNvPr>
          <p:cNvPicPr preferRelativeResize="0">
            <a:picLocks noChangeAspect="1"/>
          </p:cNvPicPr>
          <p:nvPr/>
        </p:nvPicPr>
        <p:blipFill>
          <a:blip r:embed="rId9">
            <a:alphaModFix/>
          </a:blip>
          <a:stretch>
            <a:fillRect/>
          </a:stretch>
        </p:blipFill>
        <p:spPr>
          <a:xfrm>
            <a:off x="11263585" y="86610"/>
            <a:ext cx="812892" cy="376058"/>
          </a:xfrm>
          <a:prstGeom prst="rect">
            <a:avLst/>
          </a:prstGeom>
          <a:noFill/>
          <a:ln>
            <a:noFill/>
          </a:ln>
        </p:spPr>
      </p:pic>
      <p:pic>
        <p:nvPicPr>
          <p:cNvPr id="11" name="Ljud 10">
            <a:hlinkClick r:id="" action="ppaction://media"/>
            <a:extLst>
              <a:ext uri="{FF2B5EF4-FFF2-40B4-BE49-F238E27FC236}">
                <a16:creationId xmlns:a16="http://schemas.microsoft.com/office/drawing/2014/main" id="{A70DEBB3-959A-485A-80D2-A84262618A1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
        <p:nvSpPr>
          <p:cNvPr id="15" name="textruta 14">
            <a:extLst>
              <a:ext uri="{FF2B5EF4-FFF2-40B4-BE49-F238E27FC236}">
                <a16:creationId xmlns:a16="http://schemas.microsoft.com/office/drawing/2014/main" id="{F653C35D-5781-48AB-A22C-1E251481C1FE}"/>
              </a:ext>
            </a:extLst>
          </p:cNvPr>
          <p:cNvSpPr txBox="1"/>
          <p:nvPr/>
        </p:nvSpPr>
        <p:spPr>
          <a:xfrm>
            <a:off x="11529867" y="421741"/>
            <a:ext cx="280327" cy="369332"/>
          </a:xfrm>
          <a:prstGeom prst="rect">
            <a:avLst/>
          </a:prstGeom>
          <a:noFill/>
        </p:spPr>
        <p:txBody>
          <a:bodyPr wrap="square" rtlCol="0">
            <a:spAutoFit/>
          </a:bodyPr>
          <a:lstStyle/>
          <a:p>
            <a:r>
              <a:rPr lang="sv-SE" dirty="0"/>
              <a:t>4</a:t>
            </a:r>
          </a:p>
        </p:txBody>
      </p:sp>
    </p:spTree>
    <p:extLst>
      <p:ext uri="{BB962C8B-B14F-4D97-AF65-F5344CB8AC3E}">
        <p14:creationId xmlns:p14="http://schemas.microsoft.com/office/powerpoint/2010/main" val="258613350"/>
      </p:ext>
    </p:extLst>
  </p:cSld>
  <p:clrMapOvr>
    <a:masterClrMapping/>
  </p:clrMapOvr>
  <mc:AlternateContent xmlns:mc="http://schemas.openxmlformats.org/markup-compatibility/2006" xmlns:p14="http://schemas.microsoft.com/office/powerpoint/2010/main">
    <mc:Choice Requires="p14">
      <p:transition p14:dur="0" advTm="76705"/>
    </mc:Choice>
    <mc:Fallback xmlns="">
      <p:transition advTm="76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30917" x="7096125" y="5451475"/>
          <p14:tracePt t="31007" x="7096125" y="5462588"/>
          <p14:tracePt t="31020" x="7086600" y="5462588"/>
          <p14:tracePt t="31024" x="7053263" y="5484813"/>
          <p14:tracePt t="31033" x="7010400" y="5505450"/>
          <p14:tracePt t="31041" x="6967538" y="5516563"/>
          <p14:tracePt t="31046" x="6923088" y="5538788"/>
          <p14:tracePt t="31055" x="6902450" y="5538788"/>
          <p14:tracePt t="31062" x="6848475" y="5549900"/>
          <p14:tracePt t="31069" x="6783388" y="5570538"/>
          <p14:tracePt t="31078" x="6696075" y="5592763"/>
          <p14:tracePt t="31084" x="6610350" y="5603875"/>
          <p14:tracePt t="31093" x="6545263" y="5613400"/>
          <p14:tracePt t="31098" x="6426200" y="5624513"/>
          <p14:tracePt t="31108" x="6338888" y="5635625"/>
          <p14:tracePt t="31114" x="6134100" y="5657850"/>
          <p14:tracePt t="31123" x="6080125" y="5667375"/>
          <p14:tracePt t="31130" x="5884863" y="5689600"/>
          <p14:tracePt t="31137" x="5788025" y="5711825"/>
          <p14:tracePt t="31145" x="5700713" y="5722938"/>
          <p14:tracePt t="31151" x="5603875" y="5732463"/>
          <p14:tracePt t="31161" x="5549900" y="5732463"/>
          <p14:tracePt t="31167" x="5473700" y="5743575"/>
          <p14:tracePt t="31178" x="5397500" y="5754688"/>
          <p14:tracePt t="31181" x="5343525" y="5754688"/>
          <p14:tracePt t="31190" x="5289550" y="5765800"/>
          <p14:tracePt t="31196" x="5224463" y="5765800"/>
          <p14:tracePt t="31208" x="5170488" y="5776913"/>
          <p14:tracePt t="31214" x="5105400" y="5776913"/>
          <p14:tracePt t="31219" x="5051425" y="5797550"/>
          <p14:tracePt t="31230" x="4997450" y="5797550"/>
          <p14:tracePt t="31247" x="4857750" y="5819775"/>
          <p14:tracePt t="31250" x="4781550" y="5819775"/>
          <p14:tracePt t="31258" x="4749800" y="5830888"/>
          <p14:tracePt t="31264" x="4651375" y="5830888"/>
          <p14:tracePt t="31272" x="4597400" y="5830888"/>
          <p14:tracePt t="31279" x="4543425" y="5830888"/>
          <p14:tracePt t="31288" x="4500563" y="5830888"/>
          <p14:tracePt t="31296" x="4489450" y="5830888"/>
          <p14:tracePt t="31302" x="4467225" y="5830888"/>
          <p14:tracePt t="31311" x="4446588" y="5830888"/>
          <p14:tracePt t="31316" x="4435475" y="5830888"/>
          <p14:tracePt t="31326" x="4403725" y="5830888"/>
          <p14:tracePt t="31331" x="4381500" y="5830888"/>
          <p14:tracePt t="31340" x="4348163" y="5830888"/>
          <p14:tracePt t="31348" x="4294188" y="5830888"/>
          <p14:tracePt t="31355" x="4240213" y="5830888"/>
          <p14:tracePt t="31362" x="4186238" y="5830888"/>
          <p14:tracePt t="31369" x="4165600" y="5819775"/>
          <p14:tracePt t="31378" x="4121150" y="5819775"/>
          <p14:tracePt t="31385" x="4089400" y="5819775"/>
          <p14:tracePt t="31393" x="4078288" y="5819775"/>
          <p14:tracePt t="31399" x="4067175" y="5819775"/>
          <p14:tracePt t="31407" x="4046538" y="5819775"/>
          <p14:tracePt t="31414" x="4024313" y="5819775"/>
          <p14:tracePt t="31423" x="4002088" y="5819775"/>
          <p14:tracePt t="31430" x="3992563" y="5819775"/>
          <p14:tracePt t="31438" x="3981450" y="5819775"/>
          <p14:tracePt t="31508" x="4024313" y="5819775"/>
          <p14:tracePt t="31511" x="4111625" y="5819775"/>
          <p14:tracePt t="31519" x="4359275" y="5830888"/>
          <p14:tracePt t="31527" x="4727575" y="5873750"/>
          <p14:tracePt t="31538" x="4997450" y="5884863"/>
          <p14:tracePt t="31543" x="5668963" y="5895975"/>
          <p14:tracePt t="31549" x="6100763" y="5895975"/>
          <p14:tracePt t="31558" x="6556375" y="5895975"/>
          <p14:tracePt t="31564" x="7031038" y="5895975"/>
          <p14:tracePt t="31575" x="7442200" y="5905500"/>
          <p14:tracePt t="31580" x="7734300" y="5916613"/>
          <p14:tracePt t="31587" x="7972425" y="5927725"/>
          <p14:tracePt t="31595" x="8080375" y="5938838"/>
          <p14:tracePt t="31602" x="8275638" y="5970588"/>
          <p14:tracePt t="31611" x="8329613" y="5970588"/>
          <p14:tracePt t="31616" x="8428038" y="5981700"/>
          <p14:tracePt t="31626" x="8459788" y="5992813"/>
          <p14:tracePt t="31632" x="8470900" y="5992813"/>
          <p14:tracePt t="31640" x="8491538" y="5992813"/>
          <p14:tracePt t="31649" x="8502650" y="5992813"/>
          <p14:tracePt t="31657" x="8513763" y="5992813"/>
          <p14:tracePt t="31665" x="8535988" y="5981700"/>
          <p14:tracePt t="31669" x="8545513" y="5970588"/>
          <p14:tracePt t="31693" x="8556625" y="5970588"/>
          <p14:tracePt t="31714" x="8556625" y="5959475"/>
          <p14:tracePt t="31730" x="8567738" y="5959475"/>
          <p14:tracePt t="31746" x="8578850" y="5959475"/>
          <p14:tracePt t="31753" x="8589963" y="5949950"/>
          <p14:tracePt t="31761" x="8643938" y="5949950"/>
          <p14:tracePt t="31767" x="8774113" y="5938838"/>
          <p14:tracePt t="31777" x="8837613" y="5927725"/>
          <p14:tracePt t="31793" x="8978900" y="5916613"/>
          <p14:tracePt t="31797" x="9086850" y="5905500"/>
          <p14:tracePt t="31807" x="9736138" y="5840413"/>
          <p14:tracePt t="31813" x="9866313" y="5830888"/>
          <p14:tracePt t="31819" x="10017125" y="5808663"/>
          <p14:tracePt t="31827" x="10039350" y="5797550"/>
          <p14:tracePt t="31835" x="10104438" y="5797550"/>
          <p14:tracePt t="31849" x="10104438" y="5786438"/>
          <p14:tracePt t="31917" x="10093325" y="5786438"/>
          <p14:tracePt t="31924" x="10082213" y="5776913"/>
          <p14:tracePt t="31931" x="10028238" y="5776913"/>
          <p14:tracePt t="31940" x="9963150" y="5754688"/>
          <p14:tracePt t="31947" x="9866313" y="5743575"/>
          <p14:tracePt t="31954" x="9628188" y="5732463"/>
          <p14:tracePt t="31963" x="9455150" y="5732463"/>
          <p14:tracePt t="31970" x="9205913" y="5732463"/>
          <p14:tracePt t="31981" x="8936038" y="5743575"/>
          <p14:tracePt t="31984" x="8740775" y="5743575"/>
          <p14:tracePt t="31993" x="8491538" y="5754688"/>
          <p14:tracePt t="31999" x="8156575" y="5765800"/>
          <p14:tracePt t="32010" x="7962900" y="5776913"/>
          <p14:tracePt t="32014" x="7561263" y="5776913"/>
          <p14:tracePt t="32023" x="7323138" y="5776913"/>
          <p14:tracePt t="32030" x="6977063" y="5776913"/>
          <p14:tracePt t="32041" x="6729413" y="5776913"/>
          <p14:tracePt t="32045" x="6534150" y="5776913"/>
          <p14:tracePt t="32054" x="6415088" y="5776913"/>
          <p14:tracePt t="32061" x="6134100" y="5776913"/>
          <p14:tracePt t="32067" x="5884863" y="5776913"/>
          <p14:tracePt t="32078" x="5808663" y="5776913"/>
          <p14:tracePt t="32081" x="5689600" y="5776913"/>
          <p14:tracePt t="32093" x="5614988" y="5776913"/>
          <p14:tracePt t="32097" x="5527675" y="5776913"/>
          <p14:tracePt t="32106" x="5462588" y="5776913"/>
          <p14:tracePt t="32113" x="5397500" y="5776913"/>
          <p14:tracePt t="32119" x="5322888" y="5776913"/>
          <p14:tracePt t="32128" x="5300663" y="5776913"/>
          <p14:tracePt t="32134" x="5224463" y="5776913"/>
          <p14:tracePt t="32143" x="5170488" y="5776913"/>
          <p14:tracePt t="32149" x="5095875" y="5776913"/>
          <p14:tracePt t="32158" x="5051425" y="5776913"/>
          <p14:tracePt t="32164" x="4997450" y="5776913"/>
          <p14:tracePt t="32173" x="4965700" y="5776913"/>
          <p14:tracePt t="32180" x="4943475" y="5776913"/>
          <p14:tracePt t="32187" x="4932363" y="5776913"/>
          <p14:tracePt t="32195" x="4900613" y="5776913"/>
          <p14:tracePt t="32205" x="4889500" y="5776913"/>
          <p14:tracePt t="32212" x="4857750" y="5776913"/>
          <p14:tracePt t="32219" x="4813300" y="5776913"/>
          <p14:tracePt t="32225" x="4770438" y="5776913"/>
          <p14:tracePt t="32232" x="4695825" y="5776913"/>
          <p14:tracePt t="32240" x="4651375" y="5776913"/>
          <p14:tracePt t="32247" x="4576763" y="5776913"/>
          <p14:tracePt t="32255" x="4511675" y="5776913"/>
          <p14:tracePt t="32263" x="4435475" y="5776913"/>
          <p14:tracePt t="32270" x="4359275" y="5776913"/>
          <p14:tracePt t="32280" x="4316413" y="5776913"/>
          <p14:tracePt t="32284" x="4251325" y="5776913"/>
          <p14:tracePt t="32296" x="4186238" y="5776913"/>
          <p14:tracePt t="32299" x="4121150" y="5776913"/>
          <p14:tracePt t="32308" x="4111625" y="5776913"/>
          <p14:tracePt t="32314" x="4067175" y="5776913"/>
          <p14:tracePt t="32325" x="4024313" y="5776913"/>
          <p14:tracePt t="32330" x="3981450" y="5776913"/>
          <p14:tracePt t="32336" x="3948113" y="5776913"/>
          <p14:tracePt t="32345" x="3916363" y="5776913"/>
          <p14:tracePt t="32355" x="3883025" y="5776913"/>
          <p14:tracePt t="32361" x="3862388" y="5776913"/>
          <p14:tracePt t="32367" x="3851275" y="5776913"/>
          <p14:tracePt t="32378" x="3829050" y="5776913"/>
          <p14:tracePt t="32437" x="3829050" y="5765800"/>
          <p14:tracePt t="32452" x="3851275" y="5765800"/>
          <p14:tracePt t="32460" x="3873500" y="5765800"/>
          <p14:tracePt t="32468" x="3948113" y="5743575"/>
          <p14:tracePt t="32473" x="4056063" y="5743575"/>
          <p14:tracePt t="32482" x="4284663" y="5732463"/>
          <p14:tracePt t="32487" x="4511675" y="5732463"/>
          <p14:tracePt t="32495" x="4813300" y="5732463"/>
          <p14:tracePt t="32502" x="5062538" y="5732463"/>
          <p14:tracePt t="32511" x="5289550" y="5732463"/>
          <p14:tracePt t="32517" x="5646738" y="5732463"/>
          <p14:tracePt t="32526" x="5819775" y="5732463"/>
          <p14:tracePt t="32534" x="6122988" y="5743575"/>
          <p14:tracePt t="32542" x="6296025" y="5743575"/>
          <p14:tracePt t="32550" x="6437313" y="5743575"/>
          <p14:tracePt t="32557" x="6545263" y="5743575"/>
          <p14:tracePt t="32562" x="6599238" y="5743575"/>
          <p14:tracePt t="32572" x="6675438" y="5743575"/>
          <p14:tracePt t="32580" x="6738938" y="5743575"/>
          <p14:tracePt t="32585" x="6804025" y="5743575"/>
          <p14:tracePt t="32595" x="6880225" y="5743575"/>
          <p14:tracePt t="32599" x="6956425" y="5743575"/>
          <p14:tracePt t="32610" x="7053263" y="5743575"/>
          <p14:tracePt t="32614" x="7215188" y="5743575"/>
          <p14:tracePt t="32625" x="7378700" y="5743575"/>
          <p14:tracePt t="32630" x="7540625" y="5743575"/>
          <p14:tracePt t="32636" x="7875588" y="5743575"/>
          <p14:tracePt t="32646" x="8026400" y="5743575"/>
          <p14:tracePt t="32652" x="8080375" y="5743575"/>
          <p14:tracePt t="32661" x="8189913" y="5743575"/>
          <p14:tracePt t="32666" x="8286750" y="5743575"/>
          <p14:tracePt t="32675" x="8351838" y="5743575"/>
          <p14:tracePt t="32682" x="8405813" y="5743575"/>
          <p14:tracePt t="32691" x="8428038" y="5743575"/>
          <p14:tracePt t="32697" x="8459788" y="5743575"/>
          <p14:tracePt t="32713" x="8502650" y="5743575"/>
          <p14:tracePt t="32720" x="8556625" y="5743575"/>
          <p14:tracePt t="32728" x="8720138" y="5743575"/>
          <p14:tracePt t="32734" x="8816975" y="5743575"/>
          <p14:tracePt t="32743" x="8902700" y="5732463"/>
          <p14:tracePt t="32749" x="9001125" y="5722938"/>
          <p14:tracePt t="32758" x="9140825" y="5711825"/>
          <p14:tracePt t="32764" x="9174163" y="5711825"/>
          <p14:tracePt t="32773" x="9217025" y="5700713"/>
          <p14:tracePt t="32780" x="9248775" y="5689600"/>
          <p14:tracePt t="32797" x="9259888" y="5678488"/>
          <p14:tracePt t="32801" x="9313863" y="5678488"/>
          <p14:tracePt t="32811" x="9358313" y="5678488"/>
          <p14:tracePt t="32817" x="9378950" y="5678488"/>
          <p14:tracePt t="32826" x="9432925" y="5667375"/>
          <p14:tracePt t="32833" x="9509125" y="5667375"/>
          <p14:tracePt t="32841" x="9563100" y="5667375"/>
          <p14:tracePt t="32850" x="9628188" y="5646738"/>
          <p14:tracePt t="32860" x="9659938" y="5646738"/>
          <p14:tracePt t="32862" x="9682163" y="5646738"/>
          <p14:tracePt t="32887" x="9693275" y="5646738"/>
          <p14:tracePt t="32930" x="9704388" y="5646738"/>
          <p14:tracePt t="32952" x="9713913" y="5646738"/>
          <p14:tracePt t="32981" x="9713913" y="5635625"/>
          <p14:tracePt t="33049" x="9704388" y="5635625"/>
          <p14:tracePt t="33058" x="9682163" y="5635625"/>
          <p14:tracePt t="33065" x="9639300" y="5635625"/>
          <p14:tracePt t="33072" x="9585325" y="5646738"/>
          <p14:tracePt t="33080" x="9531350" y="5646738"/>
          <p14:tracePt t="33087" x="9455150" y="5646738"/>
          <p14:tracePt t="33097" x="9444038" y="5657850"/>
          <p14:tracePt t="33101" x="9378950" y="5657850"/>
          <p14:tracePt t="33112" x="9304338" y="5667375"/>
          <p14:tracePt t="33116" x="9228138" y="5667375"/>
          <p14:tracePt t="33127" x="9140825" y="5667375"/>
          <p14:tracePt t="33131" x="9075738" y="5667375"/>
          <p14:tracePt t="33141" x="8990013" y="5667375"/>
          <p14:tracePt t="33147" x="8936038" y="5657850"/>
          <p14:tracePt t="33154" x="8882063" y="5657850"/>
          <p14:tracePt t="33163" x="8828088" y="5657850"/>
          <p14:tracePt t="33169" x="8794750" y="5657850"/>
          <p14:tracePt t="33180" x="8774113" y="5657850"/>
          <p14:tracePt t="33184" x="8751888" y="5657850"/>
          <p14:tracePt t="33196" x="8709025" y="5657850"/>
          <p14:tracePt t="33199" x="8655050" y="5657850"/>
          <p14:tracePt t="33208" x="8601075" y="5657850"/>
          <p14:tracePt t="33214" x="8589963" y="5657850"/>
          <p14:tracePt t="33222" x="8513763" y="5657850"/>
          <p14:tracePt t="33232" x="8470900" y="5657850"/>
          <p14:tracePt t="33240" x="8428038" y="5657850"/>
          <p14:tracePt t="33247" x="8383588" y="5657850"/>
          <p14:tracePt t="33261" x="8362950" y="5657850"/>
          <p14:tracePt t="33267" x="8340725" y="5657850"/>
          <p14:tracePt t="33276" x="8318500" y="5657850"/>
          <p14:tracePt t="33283" x="8308975" y="5657850"/>
          <p14:tracePt t="33290" x="8297863" y="5657850"/>
          <p14:tracePt t="33298" x="8286750" y="5657850"/>
          <p14:tracePt t="33304" x="8275638" y="5657850"/>
          <p14:tracePt t="33320" x="8264525" y="5657850"/>
          <p14:tracePt t="33328" x="8255000" y="5657850"/>
          <p14:tracePt t="33334" x="8232775" y="5657850"/>
          <p14:tracePt t="33343" x="8210550" y="5657850"/>
          <p14:tracePt t="33349" x="8178800" y="5657850"/>
          <p14:tracePt t="33361" x="8124825" y="5657850"/>
          <p14:tracePt t="33365" x="8059738" y="5657850"/>
          <p14:tracePt t="33372" x="8005763" y="5657850"/>
          <p14:tracePt t="33381" x="7994650" y="5646738"/>
          <p14:tracePt t="33387" x="7951788" y="5646738"/>
          <p14:tracePt t="33395" x="7918450" y="5646738"/>
          <p14:tracePt t="33402" x="7907338" y="5646738"/>
          <p14:tracePt t="33412" x="7897813" y="5646738"/>
          <p14:tracePt t="33427" x="7886700" y="5646738"/>
          <p14:tracePt t="33441" x="7864475" y="5646738"/>
          <p14:tracePt t="33447" x="7853363" y="5646738"/>
          <p14:tracePt t="33454" x="7832725" y="5646738"/>
          <p14:tracePt t="33463" x="7788275" y="5646738"/>
          <p14:tracePt t="33469" x="7756525" y="5646738"/>
          <p14:tracePt t="33482" x="7724775" y="5646738"/>
          <p14:tracePt t="33483" x="7691438" y="5646738"/>
          <p14:tracePt t="33495" x="7680325" y="5646738"/>
          <p14:tracePt t="33501" x="7659688" y="5646738"/>
          <p14:tracePt t="33512" x="7648575" y="5646738"/>
          <p14:tracePt t="33801" x="0" y="0"/>
        </p14:tracePtLst>
        <p14:tracePtLst>
          <p14:tracePt t="53614" x="10504488" y="2466975"/>
          <p14:tracePt t="53650" x="10493375" y="2466975"/>
          <p14:tracePt t="53670" x="10439400" y="2466975"/>
          <p14:tracePt t="53673" x="10407650" y="2466975"/>
          <p14:tracePt t="53681" x="10363200" y="2466975"/>
          <p14:tracePt t="53691" x="10320338" y="2476500"/>
          <p14:tracePt t="53703" x="10309225" y="2476500"/>
          <p14:tracePt t="53712" x="10277475" y="2476500"/>
          <p14:tracePt t="53720" x="10201275" y="2476500"/>
          <p14:tracePt t="53728" x="10179050" y="2487613"/>
          <p14:tracePt t="53734" x="10158413" y="2487613"/>
          <p14:tracePt t="53743" x="10147300" y="2487613"/>
          <p14:tracePt t="53749" x="10125075" y="2487613"/>
          <p14:tracePt t="53758" x="10093325" y="2487613"/>
          <p14:tracePt t="53766" x="10071100" y="2487613"/>
          <p14:tracePt t="53772" x="10039350" y="2487613"/>
          <p14:tracePt t="53781" x="10006013" y="2498725"/>
          <p14:tracePt t="53787" x="9985375" y="2509838"/>
          <p14:tracePt t="53797" x="9963150" y="2509838"/>
          <p14:tracePt t="53802" x="9952038" y="2520950"/>
          <p14:tracePt t="53811" x="9931400" y="2530475"/>
          <p14:tracePt t="53816" x="9898063" y="2530475"/>
          <p14:tracePt t="53826" x="9866313" y="2541588"/>
          <p14:tracePt t="53834" x="9823450" y="2552700"/>
          <p14:tracePt t="53841" x="9790113" y="2563813"/>
          <p14:tracePt t="53848" x="9747250" y="2574925"/>
          <p14:tracePt t="53854" x="9725025" y="2586038"/>
          <p14:tracePt t="53866" x="9713913" y="2586038"/>
          <p14:tracePt t="53869" x="9704388" y="2595563"/>
          <p14:tracePt t="53889" x="9682163" y="2606675"/>
          <p14:tracePt t="53896" x="9671050" y="2606675"/>
          <p14:tracePt t="53899" x="9659938" y="2617788"/>
          <p14:tracePt t="53910" x="9650413" y="2628900"/>
          <p14:tracePt t="53915" x="9628188" y="2628900"/>
          <p14:tracePt t="53922" x="9617075" y="2649538"/>
          <p14:tracePt t="53931" x="9605963" y="2660650"/>
          <p14:tracePt t="53937" x="9596438" y="2671763"/>
          <p14:tracePt t="53951" x="9596438" y="2682875"/>
          <p14:tracePt t="53965" x="9585325" y="2693988"/>
          <p14:tracePt t="53982" x="9585325" y="2703513"/>
          <p14:tracePt t="53994" x="9585325" y="2714625"/>
          <p14:tracePt t="53998" x="9585325" y="2725738"/>
          <p14:tracePt t="54004" x="9585325" y="2736850"/>
          <p14:tracePt t="54013" x="9574213" y="2747963"/>
          <p14:tracePt t="54019" x="9574213" y="2759075"/>
          <p14:tracePt t="54028" x="9563100" y="2768600"/>
          <p14:tracePt t="54034" x="9563100" y="2790825"/>
          <p14:tracePt t="54044" x="9563100" y="2801938"/>
          <p14:tracePt t="54050" x="9563100" y="2813050"/>
          <p14:tracePt t="54059" x="9563100" y="2833688"/>
          <p14:tracePt t="54067" x="9563100" y="2867025"/>
          <p14:tracePt t="54071" x="9563100" y="2876550"/>
          <p14:tracePt t="54081" x="9563100" y="2887663"/>
          <p14:tracePt t="54087" x="9563100" y="2898775"/>
          <p14:tracePt t="54098" x="9563100" y="2921000"/>
          <p14:tracePt t="54101" x="9563100" y="2952750"/>
          <p14:tracePt t="54112" x="9563100" y="2963863"/>
          <p14:tracePt t="54116" x="9563100" y="2974975"/>
          <p14:tracePt t="54128" x="9563100" y="2986088"/>
          <p14:tracePt t="54132" x="9563100" y="2995613"/>
          <p14:tracePt t="54141" x="9563100" y="3006725"/>
          <p14:tracePt t="54148" x="9574213" y="3006725"/>
          <p14:tracePt t="54154" x="9574213" y="3017838"/>
          <p14:tracePt t="54184" x="9574213" y="3028950"/>
          <p14:tracePt t="54194" x="9585325" y="3028950"/>
          <p14:tracePt t="54208" x="9585325" y="3040063"/>
          <p14:tracePt t="54216" x="9596438" y="3051175"/>
          <p14:tracePt t="54221" x="9605963" y="3060700"/>
          <p14:tracePt t="54232" x="9605963" y="3082925"/>
          <p14:tracePt t="54236" x="9617075" y="3094038"/>
          <p14:tracePt t="54249" x="9628188" y="3105150"/>
          <p14:tracePt t="54251" x="9628188" y="3114675"/>
          <p14:tracePt t="54263" x="9639300" y="3125788"/>
          <p14:tracePt t="54267" x="9659938" y="3148013"/>
          <p14:tracePt t="54275" x="9671050" y="3148013"/>
          <p14:tracePt t="54282" x="9682163" y="3168650"/>
          <p14:tracePt t="54290" x="9693275" y="3179763"/>
          <p14:tracePt t="54299" x="9704388" y="3190875"/>
          <p14:tracePt t="54304" x="9713913" y="3201988"/>
          <p14:tracePt t="54342" x="9725025" y="3201988"/>
          <p14:tracePt t="54365" x="9736138" y="3201988"/>
          <p14:tracePt t="54382" x="9747250" y="3201988"/>
          <p14:tracePt t="54389" x="9758363" y="3201988"/>
          <p14:tracePt t="54399" x="9769475" y="3201988"/>
          <p14:tracePt t="54404" x="9779000" y="3201988"/>
          <p14:tracePt t="54413" x="9801225" y="3201988"/>
          <p14:tracePt t="54418" x="9823450" y="3201988"/>
          <p14:tracePt t="54430" x="9844088" y="3201988"/>
          <p14:tracePt t="54441" x="9866313" y="3190875"/>
          <p14:tracePt t="54450" x="9888538" y="3190875"/>
          <p14:tracePt t="54457" x="9888538" y="3179763"/>
          <p14:tracePt t="54469" x="9909175" y="3179763"/>
          <p14:tracePt t="54473" x="9920288" y="3168650"/>
          <p14:tracePt t="54480" x="9931400" y="3168650"/>
          <p14:tracePt t="54484" x="9952038" y="3159125"/>
          <p14:tracePt t="54499" x="9963150" y="3159125"/>
          <p14:tracePt t="54508" x="9974263" y="3159125"/>
          <p14:tracePt t="54515" x="9985375" y="3159125"/>
          <p14:tracePt t="54521" x="9996488" y="3148013"/>
          <p14:tracePt t="54531" x="10006013" y="3148013"/>
          <p14:tracePt t="54537" x="10028238" y="3148013"/>
          <p14:tracePt t="54545" x="10050463" y="3136900"/>
          <p14:tracePt t="54551" x="10061575" y="3136900"/>
          <p14:tracePt t="54561" x="10093325" y="3125788"/>
          <p14:tracePt t="54566" x="10136188" y="3114675"/>
          <p14:tracePt t="54576" x="10179050" y="3105150"/>
          <p14:tracePt t="54585" x="10223500" y="3082925"/>
          <p14:tracePt t="54592" x="10255250" y="3060700"/>
          <p14:tracePt t="54604" x="10288588" y="3051175"/>
          <p14:tracePt t="54614" x="10298113" y="3040063"/>
          <p14:tracePt t="54620" x="10298113" y="3028950"/>
          <p14:tracePt t="54629" x="10309225" y="3028950"/>
          <p14:tracePt t="54634" x="10320338" y="3017838"/>
          <p14:tracePt t="54642" x="10331450" y="3006725"/>
          <p14:tracePt t="54658" x="10331450" y="2995613"/>
          <p14:tracePt t="54665" x="10342563" y="2974975"/>
          <p14:tracePt t="54671" x="10353675" y="2963863"/>
          <p14:tracePt t="54681" x="10374313" y="2932113"/>
          <p14:tracePt t="54687" x="10374313" y="2921000"/>
          <p14:tracePt t="54698" x="10385425" y="2898775"/>
          <p14:tracePt t="54701" x="10396538" y="2876550"/>
          <p14:tracePt t="54711" x="10396538" y="2855913"/>
          <p14:tracePt t="54729" x="10407650" y="2833688"/>
          <p14:tracePt t="54732" x="10407650" y="2822575"/>
          <p14:tracePt t="54740" x="10407650" y="2813050"/>
          <p14:tracePt t="54757" x="10407650" y="2790825"/>
          <p14:tracePt t="54768" x="10407650" y="2779713"/>
          <p14:tracePt t="54772" x="10407650" y="2747963"/>
          <p14:tracePt t="54779" x="10396538" y="2736850"/>
          <p14:tracePt t="54786" x="10396538" y="2725738"/>
          <p14:tracePt t="54792" x="10385425" y="2714625"/>
          <p14:tracePt t="54799" x="10385425" y="2703513"/>
          <p14:tracePt t="54816" x="10385425" y="2693988"/>
          <p14:tracePt t="54822" x="10374313" y="2682875"/>
          <p14:tracePt t="54861" x="10363200" y="2682875"/>
          <p14:tracePt t="54866" x="10363200" y="2671763"/>
          <p14:tracePt t="54882" x="10342563" y="2660650"/>
          <p14:tracePt t="54890" x="10331450" y="2660650"/>
          <p14:tracePt t="54898" x="10320338" y="2660650"/>
          <p14:tracePt t="54904" x="10298113" y="2640013"/>
          <p14:tracePt t="54919" x="10288588" y="2628900"/>
          <p14:tracePt t="54931" x="10277475" y="2628900"/>
          <p14:tracePt t="54949" x="10266363" y="2628900"/>
          <p14:tracePt t="54973" x="10255250" y="2628900"/>
          <p14:tracePt t="54990" x="10234613" y="2628900"/>
          <p14:tracePt t="54997" x="10201275" y="2628900"/>
          <p14:tracePt t="55002" x="10179050" y="2628900"/>
          <p14:tracePt t="55013" x="10158413" y="2628900"/>
          <p14:tracePt t="55017" x="10147300" y="2640013"/>
          <p14:tracePt t="55026" x="10136188" y="2640013"/>
          <p14:tracePt t="55033" x="10125075" y="2640013"/>
          <p14:tracePt t="55039" x="10115550" y="2640013"/>
          <p14:tracePt t="55051" x="10104438" y="2640013"/>
          <p14:tracePt t="55064" x="10093325" y="2640013"/>
          <p14:tracePt t="55069" x="10082213" y="2649538"/>
          <p14:tracePt t="55081" x="10061575" y="2660650"/>
          <p14:tracePt t="55084" x="10039350" y="2660650"/>
          <p14:tracePt t="55092" x="10006013" y="2671763"/>
          <p14:tracePt t="55099" x="9996488" y="2671763"/>
          <p14:tracePt t="55107" x="9942513" y="2682875"/>
          <p14:tracePt t="55115" x="9931400" y="2693988"/>
          <p14:tracePt t="55124" x="9898063" y="2703513"/>
          <p14:tracePt t="55141" x="9855200" y="2714625"/>
          <p14:tracePt t="55147" x="9832975" y="2725738"/>
          <p14:tracePt t="55156" x="9801225" y="2725738"/>
          <p14:tracePt t="55160" x="9790113" y="2736850"/>
          <p14:tracePt t="55167" x="9779000" y="2736850"/>
          <p14:tracePt t="55183" x="9769475" y="2736850"/>
          <p14:tracePt t="55189" x="9758363" y="2747963"/>
          <p14:tracePt t="55198" x="9747250" y="2747963"/>
          <p14:tracePt t="55204" x="9736138" y="2759075"/>
          <p14:tracePt t="55215" x="9725025" y="2759075"/>
          <p14:tracePt t="55219" x="9713913" y="2768600"/>
          <p14:tracePt t="55236" x="9704388" y="2768600"/>
          <p14:tracePt t="55244" x="9693275" y="2779713"/>
          <p14:tracePt t="55259" x="9682163" y="2801938"/>
          <p14:tracePt t="55266" x="9671050" y="2813050"/>
          <p14:tracePt t="55286" x="9659938" y="2833688"/>
          <p14:tracePt t="55290" x="9650413" y="2833688"/>
          <p14:tracePt t="55299" x="9650413" y="2844800"/>
          <p14:tracePt t="55302" x="9639300" y="2867025"/>
          <p14:tracePt t="55316" x="9628188" y="2887663"/>
          <p14:tracePt t="55326" x="9605963" y="2909888"/>
          <p14:tracePt t="55332" x="9596438" y="2932113"/>
          <p14:tracePt t="55339" x="9585325" y="2963863"/>
          <p14:tracePt t="55350" x="9574213" y="2963863"/>
          <p14:tracePt t="55354" x="9563100" y="2986088"/>
          <p14:tracePt t="55364" x="9563100" y="3006725"/>
          <p14:tracePt t="55369" x="9551988" y="3017838"/>
          <p14:tracePt t="55378" x="9551988" y="3040063"/>
          <p14:tracePt t="55383" x="9540875" y="3060700"/>
          <p14:tracePt t="55393" x="9540875" y="3082925"/>
          <p14:tracePt t="55399" x="9531350" y="3094038"/>
          <p14:tracePt t="55407" x="9531350" y="3114675"/>
          <p14:tracePt t="55416" x="9520238" y="3136900"/>
          <p14:tracePt t="55430" x="9520238" y="3148013"/>
          <p14:tracePt t="55437" x="9520238" y="3159125"/>
          <p14:tracePt t="55446" x="9520238" y="3168650"/>
          <p14:tracePt t="55451" x="9509125" y="3179763"/>
          <p14:tracePt t="55476" x="9509125" y="3190875"/>
          <p14:tracePt t="55489" x="9509125" y="3213100"/>
          <p14:tracePt t="55505" x="9509125" y="3233738"/>
          <p14:tracePt t="55519" x="9509125" y="3255963"/>
          <p14:tracePt t="55534" x="9509125" y="3267075"/>
          <p14:tracePt t="55543" x="9509125" y="3278188"/>
          <p14:tracePt t="55558" x="9509125" y="3298825"/>
          <p14:tracePt t="55574" x="9509125" y="3309938"/>
          <p14:tracePt t="55587" x="9509125" y="3341688"/>
          <p14:tracePt t="55595" x="9509125" y="3352800"/>
          <p14:tracePt t="55602" x="9509125" y="3375025"/>
          <p14:tracePt t="55611" x="9509125" y="3406775"/>
          <p14:tracePt t="55618" x="9509125" y="3417888"/>
          <p14:tracePt t="55625" x="9509125" y="3451225"/>
          <p14:tracePt t="55632" x="9509125" y="3460750"/>
          <p14:tracePt t="55648" x="9509125" y="3482975"/>
          <p14:tracePt t="55663" x="9509125" y="3494088"/>
          <p14:tracePt t="55678" x="9509125" y="3505200"/>
          <p14:tracePt t="55721" x="9509125" y="3516313"/>
          <p14:tracePt t="55745" x="9509125" y="3525838"/>
          <p14:tracePt t="55760" x="9509125" y="3536950"/>
          <p14:tracePt t="55784" x="9509125" y="3559175"/>
          <p14:tracePt t="55788" x="9520238" y="3559175"/>
          <p14:tracePt t="55799" x="9520238" y="3570288"/>
          <p14:tracePt t="55804" x="9520238" y="3579813"/>
          <p14:tracePt t="55819" x="9520238" y="3590925"/>
          <p14:tracePt t="55843" x="9531350" y="3602038"/>
          <p14:tracePt t="55881" x="9531350" y="3613150"/>
          <p14:tracePt t="55886" x="9540875" y="3613150"/>
          <p14:tracePt t="55901" x="9540875" y="3624263"/>
          <p14:tracePt t="55918" x="9540875" y="3633788"/>
          <p14:tracePt t="55926" x="9551988" y="3644900"/>
          <p14:tracePt t="55934" x="9551988" y="3656013"/>
          <p14:tracePt t="55939" x="9551988" y="3667125"/>
          <p14:tracePt t="55953" x="9563100" y="3667125"/>
          <p14:tracePt t="55965" x="9563100" y="3678238"/>
          <p14:tracePt t="56043" x="9563100" y="3689350"/>
          <p14:tracePt t="56060" x="9563100" y="3698875"/>
          <p14:tracePt t="56076" x="9574213" y="3709988"/>
          <p14:tracePt t="56088" x="9574213" y="3721100"/>
          <p14:tracePt t="56164" x="9574213" y="3732213"/>
          <p14:tracePt t="56186" x="9574213" y="3743325"/>
          <p14:tracePt t="56201" x="9574213" y="3752850"/>
          <p14:tracePt t="57641" x="9585325" y="3752850"/>
          <p14:tracePt t="57659" x="9596438" y="3752850"/>
          <p14:tracePt t="57672" x="9605963" y="3752850"/>
          <p14:tracePt t="57682" x="9617075" y="3752850"/>
          <p14:tracePt t="57693" x="9628188" y="3752850"/>
          <p14:tracePt t="57694" x="9639300" y="3752850"/>
          <p14:tracePt t="57710" x="9650413" y="3752850"/>
          <p14:tracePt t="57737" x="9659938" y="3752850"/>
          <p14:tracePt t="57816" x="9671050" y="3752850"/>
          <p14:tracePt t="57832" x="9682163" y="3752850"/>
          <p14:tracePt t="57852" x="9693275" y="3752850"/>
          <p14:tracePt t="57874" x="9704388" y="3752850"/>
          <p14:tracePt t="57905" x="9713913" y="3752850"/>
          <p14:tracePt t="57929" x="9725025" y="3752850"/>
          <p14:tracePt t="57967" x="9736138" y="3752850"/>
          <p14:tracePt t="61286" x="9713913" y="3752850"/>
          <p14:tracePt t="61290" x="9704388" y="3752850"/>
          <p14:tracePt t="61325" x="9693275" y="3743325"/>
          <p14:tracePt t="61347" x="9682163" y="3743325"/>
          <p14:tracePt t="61384" x="9671050" y="3743325"/>
          <p14:tracePt t="61406" x="9659938" y="3743325"/>
          <p14:tracePt t="61418" x="9659938" y="3732213"/>
          <p14:tracePt t="61421" x="9650413" y="3732213"/>
          <p14:tracePt t="61446" x="9639300" y="3732213"/>
          <p14:tracePt t="61474" x="9628188" y="3732213"/>
          <p14:tracePt t="61484" x="9628188" y="3721100"/>
          <p14:tracePt t="61504" x="9617075" y="3721100"/>
          <p14:tracePt t="61526" x="9605963" y="3709988"/>
          <p14:tracePt t="61537" x="9596438" y="3709988"/>
          <p14:tracePt t="61544" x="9585325" y="3709988"/>
          <p14:tracePt t="61559" x="9574213" y="3698875"/>
          <p14:tracePt t="61565" x="9563100" y="3689350"/>
          <p14:tracePt t="61581" x="9551988" y="3689350"/>
          <p14:tracePt t="61589" x="9540875" y="3678238"/>
          <p14:tracePt t="61596" x="9531350" y="3667125"/>
          <p14:tracePt t="61604" x="9520238" y="3656013"/>
          <p14:tracePt t="61610" x="9509125" y="3656013"/>
          <p14:tracePt t="61618" x="9486900" y="3644900"/>
          <p14:tracePt t="61624" x="9477375" y="3633788"/>
          <p14:tracePt t="61633" x="9455150" y="3624263"/>
          <p14:tracePt t="61639" x="9432925" y="3602038"/>
          <p14:tracePt t="61649" x="9421813" y="3590925"/>
          <p14:tracePt t="61654" x="9412288" y="3579813"/>
          <p14:tracePt t="61661" x="9401175" y="3579813"/>
          <p14:tracePt t="61671" x="9378950" y="3570288"/>
          <p14:tracePt t="61677" x="9367838" y="3559175"/>
          <p14:tracePt t="61687" x="9358313" y="3536950"/>
          <p14:tracePt t="61691" x="9336088" y="3536950"/>
          <p14:tracePt t="61700" x="9336088" y="3525838"/>
          <p14:tracePt t="61707" x="9324975" y="3525838"/>
          <p14:tracePt t="61719" x="9313863" y="3516313"/>
          <p14:tracePt t="61722" x="9313863" y="3505200"/>
          <p14:tracePt t="61737" x="9304338" y="3494088"/>
          <p14:tracePt t="61745" x="9293225" y="3494088"/>
          <p14:tracePt t="61753" x="9293225" y="3482975"/>
          <p14:tracePt t="61760" x="9282113" y="3471863"/>
          <p14:tracePt t="61770" x="9271000" y="3460750"/>
          <p14:tracePt t="61789" x="9259888" y="3460750"/>
          <p14:tracePt t="61989" x="9259888" y="3451225"/>
          <p14:tracePt t="62022" x="9259888" y="3440113"/>
          <p14:tracePt t="62053" x="9259888" y="3429000"/>
          <p14:tracePt t="62059" x="9271000" y="3429000"/>
          <p14:tracePt t="62097" x="9282113" y="3429000"/>
          <p14:tracePt t="62111" x="9282113" y="3417888"/>
          <p14:tracePt t="62126" x="9293225" y="3417888"/>
          <p14:tracePt t="62142" x="9304338" y="3417888"/>
          <p14:tracePt t="62150" x="9304338" y="3406775"/>
          <p14:tracePt t="62165" x="9313863" y="3406775"/>
          <p14:tracePt t="62179" x="9324975" y="3406775"/>
          <p14:tracePt t="62188" x="9336088" y="3406775"/>
          <p14:tracePt t="62194" x="9358313" y="3397250"/>
          <p14:tracePt t="62203" x="9401175" y="3397250"/>
          <p14:tracePt t="62209" x="9455150" y="3397250"/>
          <p14:tracePt t="62221" x="9466263" y="3397250"/>
          <p14:tracePt t="62223" x="9509125" y="3397250"/>
          <p14:tracePt t="62232" x="9540875" y="3397250"/>
          <p14:tracePt t="62239" x="9551988" y="3386138"/>
          <p14:tracePt t="62251" x="9563100" y="3386138"/>
          <p14:tracePt t="62255" x="9574213" y="3386138"/>
          <p14:tracePt t="62271" x="9585325" y="3386138"/>
          <p14:tracePt t="62288" x="9596438" y="3386138"/>
          <p14:tracePt t="62306" x="9605963" y="3386138"/>
          <p14:tracePt t="62318" x="9617075" y="3386138"/>
          <p14:tracePt t="62322" x="9639300" y="3386138"/>
          <p14:tracePt t="62329" x="9659938" y="3386138"/>
          <p14:tracePt t="62338" x="9671050" y="3386138"/>
          <p14:tracePt t="62344" x="9682163" y="3386138"/>
          <p14:tracePt t="62352" x="9693275" y="3386138"/>
          <p14:tracePt t="62359" x="9713913" y="3375025"/>
          <p14:tracePt t="62369" x="9725025" y="3375025"/>
          <p14:tracePt t="62376" x="9736138" y="3375025"/>
          <p14:tracePt t="62392" x="9747250" y="3375025"/>
          <p14:tracePt t="62408" x="9758363" y="3375025"/>
          <p14:tracePt t="62412" x="9769475" y="3375025"/>
          <p14:tracePt t="62422" x="9779000" y="3375025"/>
          <p14:tracePt t="62427" x="9790113" y="3375025"/>
          <p14:tracePt t="62436" x="9832975" y="3375025"/>
          <p14:tracePt t="62442" x="9855200" y="3375025"/>
          <p14:tracePt t="62451" x="9866313" y="3375025"/>
          <p14:tracePt t="62456" x="9898063" y="3375025"/>
          <p14:tracePt t="62465" x="9931400" y="3375025"/>
          <p14:tracePt t="62473" x="9974263" y="3386138"/>
          <p14:tracePt t="62480" x="10006013" y="3386138"/>
          <p14:tracePt t="62487" x="10039350" y="3397250"/>
          <p14:tracePt t="62494" x="10071100" y="3397250"/>
          <p14:tracePt t="62505" x="10115550" y="3406775"/>
          <p14:tracePt t="62509" x="10136188" y="3406775"/>
          <p14:tracePt t="62520" x="10169525" y="3406775"/>
          <p14:tracePt t="62524" x="10179050" y="3417888"/>
          <p14:tracePt t="62533" x="10212388" y="3417888"/>
          <p14:tracePt t="62539" x="10223500" y="3417888"/>
          <p14:tracePt t="62551" x="10234613" y="3417888"/>
          <p14:tracePt t="62561" x="10244138" y="3417888"/>
          <p14:tracePt t="62572" x="10255250" y="3417888"/>
          <p14:tracePt t="62576" x="10266363" y="3417888"/>
          <p14:tracePt t="62587" x="10277475" y="3417888"/>
          <p14:tracePt t="62591" x="10298113" y="3429000"/>
          <p14:tracePt t="62604" x="10320338" y="3429000"/>
          <p14:tracePt t="62616" x="10342563" y="3429000"/>
          <p14:tracePt t="62625" x="10353675" y="3429000"/>
          <p14:tracePt t="62629" x="10363200" y="3429000"/>
          <p14:tracePt t="62638" x="10374313" y="3429000"/>
          <p14:tracePt t="62645" x="10396538" y="3429000"/>
          <p14:tracePt t="62654" x="10407650" y="3440113"/>
          <p14:tracePt t="62662" x="10417175" y="3440113"/>
          <p14:tracePt t="62669" x="10439400" y="3451225"/>
          <p14:tracePt t="62676" x="10471150" y="3460750"/>
          <p14:tracePt t="62683" x="10493375" y="3460750"/>
          <p14:tracePt t="62689" x="10515600" y="3460750"/>
          <p14:tracePt t="62698" x="10547350" y="3471863"/>
          <p14:tracePt t="62705" x="10558463" y="3471863"/>
          <p14:tracePt t="62711" x="10569575" y="3482975"/>
          <p14:tracePt t="62720" x="10590213" y="3482975"/>
          <p14:tracePt t="62727" x="10601325" y="3482975"/>
          <p14:tracePt t="62742" x="10612438" y="3482975"/>
          <p14:tracePt t="63037"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62"/>
          <p:cNvSpPr txBox="1">
            <a:spLocks noGrp="1"/>
          </p:cNvSpPr>
          <p:nvPr>
            <p:ph type="title"/>
          </p:nvPr>
        </p:nvSpPr>
        <p:spPr>
          <a:xfrm>
            <a:off x="609600" y="274639"/>
            <a:ext cx="10972800" cy="1143000"/>
          </a:xfrm>
          <a:prstGeom prst="rect">
            <a:avLst/>
          </a:prstGeom>
          <a:noFill/>
          <a:ln>
            <a:noFill/>
          </a:ln>
        </p:spPr>
        <p:txBody>
          <a:bodyPr spcFirstLastPara="1" vert="horz" wrap="square" lIns="121900" tIns="60933" rIns="121900" bIns="60933" rtlCol="0" anchor="ctr" anchorCtr="0">
            <a:noAutofit/>
          </a:bodyPr>
          <a:lstStyle/>
          <a:p>
            <a:pPr algn="ctr">
              <a:spcBef>
                <a:spcPts val="0"/>
              </a:spcBef>
              <a:buClr>
                <a:srgbClr val="7F7F7F"/>
              </a:buClr>
              <a:buSzPts val="2400"/>
            </a:pPr>
            <a:r>
              <a:rPr lang="sv-SE" dirty="0" err="1">
                <a:solidFill>
                  <a:srgbClr val="1C4587"/>
                </a:solidFill>
              </a:rPr>
              <a:t>Selected</a:t>
            </a:r>
            <a:r>
              <a:rPr lang="sv-SE" dirty="0">
                <a:solidFill>
                  <a:srgbClr val="1C4587"/>
                </a:solidFill>
              </a:rPr>
              <a:t> KPIs</a:t>
            </a:r>
            <a:endParaRPr dirty="0">
              <a:solidFill>
                <a:srgbClr val="1C4587"/>
              </a:solidFill>
            </a:endParaRPr>
          </a:p>
        </p:txBody>
      </p:sp>
      <p:sp>
        <p:nvSpPr>
          <p:cNvPr id="317" name="Google Shape;317;p62"/>
          <p:cNvSpPr txBox="1">
            <a:spLocks noGrp="1"/>
          </p:cNvSpPr>
          <p:nvPr>
            <p:ph type="body" idx="1"/>
          </p:nvPr>
        </p:nvSpPr>
        <p:spPr>
          <a:xfrm>
            <a:off x="1344156" y="1709402"/>
            <a:ext cx="5636673" cy="4128092"/>
          </a:xfrm>
          <a:prstGeom prst="rect">
            <a:avLst/>
          </a:prstGeom>
          <a:noFill/>
          <a:ln>
            <a:noFill/>
          </a:ln>
        </p:spPr>
        <p:txBody>
          <a:bodyPr spcFirstLastPara="1" vert="horz" wrap="square" lIns="121900" tIns="60933" rIns="121900" bIns="60933" rtlCol="0" anchor="t" anchorCtr="0">
            <a:noAutofit/>
          </a:bodyPr>
          <a:lstStyle/>
          <a:p>
            <a:pPr marL="19050" indent="0">
              <a:lnSpc>
                <a:spcPct val="80000"/>
              </a:lnSpc>
              <a:spcBef>
                <a:spcPts val="0"/>
              </a:spcBef>
              <a:buClr>
                <a:srgbClr val="E36106"/>
              </a:buClr>
              <a:buSzPts val="1800"/>
              <a:buNone/>
            </a:pPr>
            <a:r>
              <a:rPr lang="sv-SE" b="1" dirty="0">
                <a:solidFill>
                  <a:schemeClr val="dk1"/>
                </a:solidFill>
              </a:rPr>
              <a:t>	       </a:t>
            </a:r>
            <a:r>
              <a:rPr lang="sv-SE" b="1" dirty="0" err="1">
                <a:solidFill>
                  <a:schemeClr val="dk1"/>
                </a:solidFill>
              </a:rPr>
              <a:t>Sequence</a:t>
            </a:r>
            <a:r>
              <a:rPr lang="sv-SE" b="1" dirty="0">
                <a:solidFill>
                  <a:schemeClr val="dk1"/>
                </a:solidFill>
              </a:rPr>
              <a:t> </a:t>
            </a:r>
            <a:r>
              <a:rPr lang="sv-SE" b="1" dirty="0" err="1">
                <a:solidFill>
                  <a:schemeClr val="dk1"/>
                </a:solidFill>
              </a:rPr>
              <a:t>pressure</a:t>
            </a:r>
            <a:endParaRPr lang="sv-SE" b="1" dirty="0">
              <a:solidFill>
                <a:schemeClr val="dk1"/>
              </a:solidFill>
            </a:endParaRPr>
          </a:p>
          <a:p>
            <a:pPr marL="480472" indent="-461422">
              <a:lnSpc>
                <a:spcPct val="80000"/>
              </a:lnSpc>
              <a:spcBef>
                <a:spcPts val="0"/>
              </a:spcBef>
              <a:buClr>
                <a:srgbClr val="E36106"/>
              </a:buClr>
              <a:buSzPts val="1800"/>
              <a:buFont typeface="Noto Sans Symbols"/>
              <a:buChar char="✓"/>
            </a:pP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r>
              <a:rPr lang="sv-SE" sz="2400" dirty="0">
                <a:solidFill>
                  <a:schemeClr val="dk1"/>
                </a:solidFill>
              </a:rPr>
              <a:t>The </a:t>
            </a:r>
            <a:r>
              <a:rPr lang="sv-SE" sz="2400" dirty="0" err="1">
                <a:solidFill>
                  <a:schemeClr val="dk1"/>
                </a:solidFill>
              </a:rPr>
              <a:t>number</a:t>
            </a:r>
            <a:r>
              <a:rPr lang="sv-SE" sz="2400" dirty="0">
                <a:solidFill>
                  <a:schemeClr val="dk1"/>
                </a:solidFill>
              </a:rPr>
              <a:t> </a:t>
            </a:r>
            <a:r>
              <a:rPr lang="sv-SE" sz="2400" dirty="0" err="1">
                <a:solidFill>
                  <a:schemeClr val="dk1"/>
                </a:solidFill>
              </a:rPr>
              <a:t>of</a:t>
            </a:r>
            <a:r>
              <a:rPr lang="sv-SE" sz="2400" dirty="0">
                <a:solidFill>
                  <a:schemeClr val="dk1"/>
                </a:solidFill>
              </a:rPr>
              <a:t> </a:t>
            </a:r>
            <a:r>
              <a:rPr lang="sv-SE" sz="2400" dirty="0" err="1">
                <a:solidFill>
                  <a:schemeClr val="dk1"/>
                </a:solidFill>
              </a:rPr>
              <a:t>aircraft</a:t>
            </a:r>
            <a:r>
              <a:rPr lang="sv-SE" sz="2400" dirty="0">
                <a:solidFill>
                  <a:schemeClr val="dk1"/>
                </a:solidFill>
              </a:rPr>
              <a:t> </a:t>
            </a:r>
            <a:r>
              <a:rPr lang="sv-SE" sz="2400" dirty="0" err="1">
                <a:solidFill>
                  <a:schemeClr val="dk1"/>
                </a:solidFill>
              </a:rPr>
              <a:t>sharing</a:t>
            </a:r>
            <a:r>
              <a:rPr lang="sv-SE" sz="2400" dirty="0">
                <a:solidFill>
                  <a:schemeClr val="dk1"/>
                </a:solidFill>
              </a:rPr>
              <a:t> the same minimum </a:t>
            </a:r>
            <a:r>
              <a:rPr lang="sv-SE" sz="2400" dirty="0" err="1">
                <a:solidFill>
                  <a:schemeClr val="dk1"/>
                </a:solidFill>
              </a:rPr>
              <a:t>time</a:t>
            </a:r>
            <a:r>
              <a:rPr lang="sv-SE" sz="2400" dirty="0">
                <a:solidFill>
                  <a:schemeClr val="dk1"/>
                </a:solidFill>
              </a:rPr>
              <a:t> to final in a given </a:t>
            </a:r>
            <a:r>
              <a:rPr lang="sv-SE" sz="2400" dirty="0" err="1">
                <a:solidFill>
                  <a:schemeClr val="dk1"/>
                </a:solidFill>
              </a:rPr>
              <a:t>time</a:t>
            </a:r>
            <a:r>
              <a:rPr lang="sv-SE" sz="2400" dirty="0">
                <a:solidFill>
                  <a:schemeClr val="dk1"/>
                </a:solidFill>
              </a:rPr>
              <a:t> </a:t>
            </a:r>
            <a:r>
              <a:rPr lang="sv-SE" sz="2400" dirty="0" err="1">
                <a:solidFill>
                  <a:schemeClr val="dk1"/>
                </a:solidFill>
              </a:rPr>
              <a:t>window</a:t>
            </a: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r>
              <a:rPr lang="sv-SE" sz="2400" dirty="0">
                <a:solidFill>
                  <a:schemeClr val="dk1"/>
                </a:solidFill>
              </a:rPr>
              <a:t>An </a:t>
            </a:r>
            <a:r>
              <a:rPr lang="sv-SE" sz="2400" dirty="0" err="1">
                <a:solidFill>
                  <a:schemeClr val="dk1"/>
                </a:solidFill>
              </a:rPr>
              <a:t>indicator</a:t>
            </a:r>
            <a:r>
              <a:rPr lang="sv-SE" sz="2400" dirty="0">
                <a:solidFill>
                  <a:schemeClr val="dk1"/>
                </a:solidFill>
              </a:rPr>
              <a:t> for </a:t>
            </a:r>
            <a:r>
              <a:rPr lang="sv-SE" sz="2400" dirty="0" err="1">
                <a:solidFill>
                  <a:schemeClr val="dk1"/>
                </a:solidFill>
              </a:rPr>
              <a:t>measuring</a:t>
            </a:r>
            <a:r>
              <a:rPr lang="sv-SE" sz="2400" dirty="0">
                <a:solidFill>
                  <a:schemeClr val="dk1"/>
                </a:solidFill>
              </a:rPr>
              <a:t> the </a:t>
            </a:r>
            <a:r>
              <a:rPr lang="sv-SE" sz="2400" dirty="0" err="1">
                <a:solidFill>
                  <a:schemeClr val="dk1"/>
                </a:solidFill>
              </a:rPr>
              <a:t>aircraft</a:t>
            </a:r>
            <a:r>
              <a:rPr lang="sv-SE" sz="2400" dirty="0">
                <a:solidFill>
                  <a:schemeClr val="dk1"/>
                </a:solidFill>
              </a:rPr>
              <a:t> </a:t>
            </a:r>
            <a:r>
              <a:rPr lang="sv-SE" sz="2400" dirty="0" err="1">
                <a:solidFill>
                  <a:schemeClr val="dk1"/>
                </a:solidFill>
              </a:rPr>
              <a:t>density</a:t>
            </a:r>
            <a:r>
              <a:rPr lang="sv-SE" sz="2400" dirty="0">
                <a:solidFill>
                  <a:schemeClr val="dk1"/>
                </a:solidFill>
              </a:rPr>
              <a:t> in the </a:t>
            </a:r>
            <a:r>
              <a:rPr lang="sv-SE" sz="2400" dirty="0" err="1">
                <a:solidFill>
                  <a:schemeClr val="dk1"/>
                </a:solidFill>
              </a:rPr>
              <a:t>sequence</a:t>
            </a:r>
            <a:r>
              <a:rPr lang="sv-SE" sz="2400" dirty="0">
                <a:solidFill>
                  <a:schemeClr val="dk1"/>
                </a:solidFill>
              </a:rPr>
              <a:t> </a:t>
            </a:r>
            <a:r>
              <a:rPr lang="sv-SE" sz="2400" dirty="0" err="1">
                <a:solidFill>
                  <a:schemeClr val="dk1"/>
                </a:solidFill>
              </a:rPr>
              <a:t>pressure</a:t>
            </a: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endParaRPr sz="1867" dirty="0"/>
          </a:p>
        </p:txBody>
      </p:sp>
      <p:sp>
        <p:nvSpPr>
          <p:cNvPr id="318" name="Google Shape;318;p62"/>
          <p:cNvSpPr txBox="1">
            <a:spLocks noGrp="1"/>
          </p:cNvSpPr>
          <p:nvPr>
            <p:ph type="sldNum" idx="12"/>
          </p:nvPr>
        </p:nvSpPr>
        <p:spPr>
          <a:xfrm>
            <a:off x="679017" y="6565899"/>
            <a:ext cx="1003361" cy="286749"/>
          </a:xfrm>
          <a:prstGeom prst="rect">
            <a:avLst/>
          </a:prstGeom>
          <a:noFill/>
          <a:ln>
            <a:noFill/>
          </a:ln>
        </p:spPr>
        <p:txBody>
          <a:bodyPr spcFirstLastPara="1" vert="horz" wrap="square" lIns="121900" tIns="60933" rIns="121900" bIns="60933" rtlCol="0" anchor="ctr" anchorCtr="0">
            <a:noAutofit/>
          </a:bodyPr>
          <a:lstStyle/>
          <a:p>
            <a:pPr algn="l"/>
            <a:fld id="{00000000-1234-1234-1234-123412341234}" type="slidenum">
              <a:rPr lang="sv-SE"/>
              <a:pPr algn="l"/>
              <a:t>5</a:t>
            </a:fld>
            <a:endParaRPr/>
          </a:p>
        </p:txBody>
      </p:sp>
      <p:pic>
        <p:nvPicPr>
          <p:cNvPr id="6" name="Bildobjekt 5">
            <a:extLst>
              <a:ext uri="{FF2B5EF4-FFF2-40B4-BE49-F238E27FC236}">
                <a16:creationId xmlns:a16="http://schemas.microsoft.com/office/drawing/2014/main" id="{09ECCCCE-9478-44E3-86B9-FADB9503C6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81233"/>
            <a:ext cx="12192000" cy="871415"/>
          </a:xfrm>
          <a:prstGeom prst="rect">
            <a:avLst/>
          </a:prstGeom>
        </p:spPr>
      </p:pic>
      <p:pic>
        <p:nvPicPr>
          <p:cNvPr id="3" name="Bildobjekt 2">
            <a:extLst>
              <a:ext uri="{FF2B5EF4-FFF2-40B4-BE49-F238E27FC236}">
                <a16:creationId xmlns:a16="http://schemas.microsoft.com/office/drawing/2014/main" id="{2E7C1367-5E7B-49E2-9647-61974A3266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4211" y="1709402"/>
            <a:ext cx="3763598" cy="3456276"/>
          </a:xfrm>
          <a:prstGeom prst="rect">
            <a:avLst/>
          </a:prstGeom>
        </p:spPr>
      </p:pic>
      <p:pic>
        <p:nvPicPr>
          <p:cNvPr id="9" name="Bildobjekt 8" descr="En bild som visar text&#10;&#10;Automatiskt genererad beskrivning">
            <a:extLst>
              <a:ext uri="{FF2B5EF4-FFF2-40B4-BE49-F238E27FC236}">
                <a16:creationId xmlns:a16="http://schemas.microsoft.com/office/drawing/2014/main" id="{82899AA2-0A83-4EEB-AB0B-28C204598F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630237" cy="593678"/>
          </a:xfrm>
          <a:prstGeom prst="rect">
            <a:avLst/>
          </a:prstGeom>
        </p:spPr>
      </p:pic>
      <p:pic>
        <p:nvPicPr>
          <p:cNvPr id="8" name="Google Shape;310;p61">
            <a:extLst>
              <a:ext uri="{FF2B5EF4-FFF2-40B4-BE49-F238E27FC236}">
                <a16:creationId xmlns:a16="http://schemas.microsoft.com/office/drawing/2014/main" id="{A2D3BD8F-42BB-4911-B62E-24652E8B9281}"/>
              </a:ext>
            </a:extLst>
          </p:cNvPr>
          <p:cNvPicPr preferRelativeResize="0">
            <a:picLocks noChangeAspect="1"/>
          </p:cNvPicPr>
          <p:nvPr/>
        </p:nvPicPr>
        <p:blipFill>
          <a:blip r:embed="rId8">
            <a:alphaModFix/>
          </a:blip>
          <a:stretch>
            <a:fillRect/>
          </a:stretch>
        </p:blipFill>
        <p:spPr>
          <a:xfrm>
            <a:off x="11263585" y="86610"/>
            <a:ext cx="812892" cy="376058"/>
          </a:xfrm>
          <a:prstGeom prst="rect">
            <a:avLst/>
          </a:prstGeom>
          <a:noFill/>
          <a:ln>
            <a:noFill/>
          </a:ln>
        </p:spPr>
      </p:pic>
      <p:sp>
        <p:nvSpPr>
          <p:cNvPr id="13" name="textruta 12">
            <a:extLst>
              <a:ext uri="{FF2B5EF4-FFF2-40B4-BE49-F238E27FC236}">
                <a16:creationId xmlns:a16="http://schemas.microsoft.com/office/drawing/2014/main" id="{C1C74F45-5D27-47B1-BE14-370D5C499216}"/>
              </a:ext>
            </a:extLst>
          </p:cNvPr>
          <p:cNvSpPr txBox="1"/>
          <p:nvPr/>
        </p:nvSpPr>
        <p:spPr>
          <a:xfrm>
            <a:off x="11529867" y="421741"/>
            <a:ext cx="280327" cy="369332"/>
          </a:xfrm>
          <a:prstGeom prst="rect">
            <a:avLst/>
          </a:prstGeom>
          <a:noFill/>
        </p:spPr>
        <p:txBody>
          <a:bodyPr wrap="square" rtlCol="0">
            <a:spAutoFit/>
          </a:bodyPr>
          <a:lstStyle/>
          <a:p>
            <a:r>
              <a:rPr lang="sv-SE" dirty="0"/>
              <a:t>5</a:t>
            </a:r>
          </a:p>
        </p:txBody>
      </p:sp>
      <p:pic>
        <p:nvPicPr>
          <p:cNvPr id="4" name="Ljud 3">
            <a:hlinkClick r:id="" action="ppaction://media"/>
            <a:extLst>
              <a:ext uri="{FF2B5EF4-FFF2-40B4-BE49-F238E27FC236}">
                <a16:creationId xmlns:a16="http://schemas.microsoft.com/office/drawing/2014/main" id="{7C7204D2-A2B1-4726-B550-6C805243F85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5598581"/>
      </p:ext>
    </p:extLst>
  </p:cSld>
  <p:clrMapOvr>
    <a:masterClrMapping/>
  </p:clrMapOvr>
  <mc:AlternateContent xmlns:mc="http://schemas.openxmlformats.org/markup-compatibility/2006" xmlns:p14="http://schemas.microsoft.com/office/powerpoint/2010/main">
    <mc:Choice Requires="p14">
      <p:transition p14:dur="0" advTm="50373"/>
    </mc:Choice>
    <mc:Fallback xmlns="">
      <p:transition advTm="50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2150" x="10714038" y="2817813"/>
          <p14:tracePt t="32155" x="10702925" y="2817813"/>
          <p14:tracePt t="32158" x="10702925" y="2808288"/>
          <p14:tracePt t="32166" x="10680700" y="2797175"/>
          <p14:tracePt t="32174" x="10671175" y="2797175"/>
          <p14:tracePt t="32181" x="10660063" y="2786063"/>
          <p14:tracePt t="32196" x="10648950" y="2786063"/>
          <p14:tracePt t="32204" x="10628313" y="2774950"/>
          <p14:tracePt t="32213" x="10617200" y="2774950"/>
          <p14:tracePt t="32222" x="10594975" y="2765425"/>
          <p14:tracePt t="32229" x="10542588" y="2765425"/>
          <p14:tracePt t="32234" x="10499725" y="2754313"/>
          <p14:tracePt t="32243" x="10445750" y="2754313"/>
          <p14:tracePt t="32248" x="10380663" y="2754313"/>
          <p14:tracePt t="32257" x="10317163" y="2732088"/>
          <p14:tracePt t="32263" x="10285413" y="2732088"/>
          <p14:tracePt t="32270" x="10188575" y="2732088"/>
          <p14:tracePt t="32278" x="10125075" y="2732088"/>
          <p14:tracePt t="32286" x="10048875" y="2732088"/>
          <p14:tracePt t="32293" x="9985375" y="2732088"/>
          <p14:tracePt t="32301" x="9931400" y="2732088"/>
          <p14:tracePt t="32308" x="9888538" y="2732088"/>
          <p14:tracePt t="32335" x="9782175" y="2732088"/>
          <p14:tracePt t="32340" x="9642475" y="2732088"/>
          <p14:tracePt t="32346" x="9588500" y="2732088"/>
          <p14:tracePt t="32356" x="9556750" y="2743200"/>
          <p14:tracePt t="32361" x="9502775" y="2743200"/>
          <p14:tracePt t="32368" x="9459913" y="2754313"/>
          <p14:tracePt t="32379" x="9428163" y="2754313"/>
          <p14:tracePt t="32383" x="9396413" y="2765425"/>
          <p14:tracePt t="32392" x="9353550" y="2774950"/>
          <p14:tracePt t="32400" x="9299575" y="2786063"/>
          <p14:tracePt t="32407" x="9277350" y="2797175"/>
          <p14:tracePt t="32414" x="9202738" y="2817813"/>
          <p14:tracePt t="32424" x="9128125" y="2828925"/>
          <p14:tracePt t="32428" x="9063038" y="2840038"/>
          <p14:tracePt t="32436" x="9020175" y="2851150"/>
          <p14:tracePt t="32445" x="8956675" y="2851150"/>
          <p14:tracePt t="32454" x="8891588" y="2871788"/>
          <p14:tracePt t="32459" x="8848725" y="2871788"/>
          <p14:tracePt t="32465" x="8816975" y="2882900"/>
          <p14:tracePt t="32475" x="8805863" y="2882900"/>
          <p14:tracePt t="32484" x="8774113" y="2903538"/>
          <p14:tracePt t="32488" x="8753475" y="2903538"/>
          <p14:tracePt t="32508" x="8731250" y="2903538"/>
          <p14:tracePt t="32515" x="8710613" y="2925763"/>
          <p14:tracePt t="32518" x="8688388" y="2925763"/>
          <p14:tracePt t="32527" x="8677275" y="2936875"/>
          <p14:tracePt t="32542" x="8667750" y="2936875"/>
          <p14:tracePt t="32548" x="8667750" y="2946400"/>
          <p14:tracePt t="32557" x="8645525" y="2957513"/>
          <p14:tracePt t="32564" x="8634413" y="2968625"/>
          <p14:tracePt t="32574" x="8602663" y="2979738"/>
          <p14:tracePt t="32588" x="8570913" y="3000375"/>
          <p14:tracePt t="32596" x="8548688" y="3011488"/>
          <p14:tracePt t="32601" x="8516938" y="3032125"/>
          <p14:tracePt t="32612" x="8505825" y="3054350"/>
          <p14:tracePt t="32616" x="8496300" y="3065463"/>
          <p14:tracePt t="32627" x="8496300" y="3074988"/>
          <p14:tracePt t="32639" x="8485188" y="3097213"/>
          <p14:tracePt t="32646" x="8485188" y="3108325"/>
          <p14:tracePt t="32654" x="8474075" y="3128963"/>
          <p14:tracePt t="32661" x="8462963" y="3160713"/>
          <p14:tracePt t="32669" x="8462963" y="3171825"/>
          <p14:tracePt t="32678" x="8453438" y="3182938"/>
          <p14:tracePt t="32683" x="8442325" y="3203575"/>
          <p14:tracePt t="32692" x="8442325" y="3214688"/>
          <p14:tracePt t="32699" x="8431213" y="3225800"/>
          <p14:tracePt t="32706" x="8431213" y="3246438"/>
          <p14:tracePt t="32714" x="8431213" y="3257550"/>
          <p14:tracePt t="32721" x="8420100" y="3268663"/>
          <p14:tracePt t="32728" x="8420100" y="3279775"/>
          <p14:tracePt t="32746" x="8410575" y="3300413"/>
          <p14:tracePt t="32759" x="8399463" y="3322638"/>
          <p14:tracePt t="32768" x="8399463" y="3343275"/>
          <p14:tracePt t="32778" x="8399463" y="3354388"/>
          <p14:tracePt t="32780" x="8399463" y="3365500"/>
          <p14:tracePt t="32789" x="8388350" y="3386138"/>
          <p14:tracePt t="32796" x="8388350" y="3397250"/>
          <p14:tracePt t="32806" x="8388350" y="3408363"/>
          <p14:tracePt t="32818" x="8388350" y="3417888"/>
          <p14:tracePt t="32827" x="8377238" y="3429000"/>
          <p14:tracePt t="32842" x="8367713" y="3451225"/>
          <p14:tracePt t="32848" x="8367713" y="3460750"/>
          <p14:tracePt t="32858" x="8345488" y="3482975"/>
          <p14:tracePt t="32874" x="8345488" y="3503613"/>
          <p14:tracePt t="32882" x="8334375" y="3514725"/>
          <p14:tracePt t="32888" x="8324850" y="3536950"/>
          <p14:tracePt t="32898" x="8324850" y="3546475"/>
          <p14:tracePt t="32901" x="8324850" y="3557588"/>
          <p14:tracePt t="32910" x="8324850" y="3568700"/>
          <p14:tracePt t="32916" x="8313738" y="3568700"/>
          <p14:tracePt t="32925" x="8313738" y="3589338"/>
          <p14:tracePt t="32943" x="8302625" y="3600450"/>
          <p14:tracePt t="32947" x="8302625" y="3632200"/>
          <p14:tracePt t="32953" x="8291513" y="3654425"/>
          <p14:tracePt t="32961" x="8291513" y="3665538"/>
          <p14:tracePt t="32968" x="8281988" y="3697288"/>
          <p14:tracePt t="32977" x="8281988" y="3729038"/>
          <p14:tracePt t="32984" x="8270875" y="3751263"/>
          <p14:tracePt t="32995" x="8270875" y="3783013"/>
          <p14:tracePt t="32998" x="8270875" y="3803650"/>
          <p14:tracePt t="33008" x="8270875" y="3825875"/>
          <p14:tracePt t="33013" x="8270875" y="3836988"/>
          <p14:tracePt t="33026" x="8270875" y="3846513"/>
          <p14:tracePt t="33032" x="8270875" y="3868738"/>
          <p14:tracePt t="33038" x="8259763" y="3868738"/>
          <p14:tracePt t="33044" x="8259763" y="3889375"/>
          <p14:tracePt t="33051" x="8259763" y="3900488"/>
          <p14:tracePt t="33064" x="8259763" y="3922713"/>
          <p14:tracePt t="33066" x="8259763" y="3932238"/>
          <p14:tracePt t="33076" x="8259763" y="3954463"/>
          <p14:tracePt t="33081" x="8259763" y="3975100"/>
          <p14:tracePt t="33089" x="8259763" y="3986213"/>
          <p14:tracePt t="33096" x="8259763" y="4008438"/>
          <p14:tracePt t="33104" x="8259763" y="4017963"/>
          <p14:tracePt t="33111" x="8259763" y="4029075"/>
          <p14:tracePt t="33119" x="8259763" y="4040188"/>
          <p14:tracePt t="33134" x="8259763" y="4051300"/>
          <p14:tracePt t="33162" x="8259763" y="4071938"/>
          <p14:tracePt t="33167" x="8259763" y="4083050"/>
          <p14:tracePt t="33171" x="8259763" y="4103688"/>
          <p14:tracePt t="33178" x="8270875" y="4114800"/>
          <p14:tracePt t="33187" x="8270875" y="4137025"/>
          <p14:tracePt t="33196" x="8281988" y="4157663"/>
          <p14:tracePt t="33200" x="8291513" y="4189413"/>
          <p14:tracePt t="33210" x="8313738" y="4222750"/>
          <p14:tracePt t="33216" x="8324850" y="4243388"/>
          <p14:tracePt t="33225" x="8334375" y="4265613"/>
          <p14:tracePt t="33231" x="8345488" y="4286250"/>
          <p14:tracePt t="33238" x="8356600" y="4308475"/>
          <p14:tracePt t="33246" x="8367713" y="4329113"/>
          <p14:tracePt t="33253" x="8377238" y="4351338"/>
          <p14:tracePt t="33262" x="8377238" y="4360863"/>
          <p14:tracePt t="33268" x="8388350" y="4371975"/>
          <p14:tracePt t="33277" x="8388350" y="4383088"/>
          <p14:tracePt t="33283" x="8399463" y="4394200"/>
          <p14:tracePt t="33299" x="8410575" y="4394200"/>
          <p14:tracePt t="33309" x="8410575" y="4403725"/>
          <p14:tracePt t="33326" x="8420100" y="4414838"/>
          <p14:tracePt t="33336" x="8431213" y="4425950"/>
          <p14:tracePt t="33344" x="8442325" y="4425950"/>
          <p14:tracePt t="33351" x="8453438" y="4437063"/>
          <p14:tracePt t="33362" x="8485188" y="4457700"/>
          <p14:tracePt t="33366" x="8496300" y="4468813"/>
          <p14:tracePt t="33375" x="8528050" y="4479925"/>
          <p14:tracePt t="33381" x="8539163" y="4489450"/>
          <p14:tracePt t="33398" x="8602663" y="4522788"/>
          <p14:tracePt t="33403" x="8634413" y="4543425"/>
          <p14:tracePt t="33411" x="8656638" y="4543425"/>
          <p14:tracePt t="33419" x="8667750" y="4543425"/>
          <p14:tracePt t="33427" x="8688388" y="4554538"/>
          <p14:tracePt t="33434" x="8710613" y="4554538"/>
          <p14:tracePt t="33443" x="8720138" y="4565650"/>
          <p14:tracePt t="33448" x="8763000" y="4565650"/>
          <p14:tracePt t="33464" x="8805863" y="4586288"/>
          <p14:tracePt t="33476" x="8828088" y="4586288"/>
          <p14:tracePt t="33480" x="8913813" y="4618038"/>
          <p14:tracePt t="33487" x="8945563" y="4629150"/>
          <p14:tracePt t="33496" x="8956675" y="4629150"/>
          <p14:tracePt t="33501" x="8977313" y="4629150"/>
          <p14:tracePt t="33510" x="8999538" y="4640263"/>
          <p14:tracePt t="33516" x="9031288" y="4640263"/>
          <p14:tracePt t="33524" x="9042400" y="4640263"/>
          <p14:tracePt t="33531" x="9085263" y="4640263"/>
          <p14:tracePt t="33540" x="9139238" y="4640263"/>
          <p14:tracePt t="33546" x="9182100" y="4651375"/>
          <p14:tracePt t="33553" x="9213850" y="4651375"/>
          <p14:tracePt t="33561" x="9256713" y="4651375"/>
          <p14:tracePt t="33568" x="9277350" y="4651375"/>
          <p14:tracePt t="33579" x="9288463" y="4651375"/>
          <p14:tracePt t="33583" x="9299575" y="4651375"/>
          <p14:tracePt t="33599" x="9310688" y="4651375"/>
          <p14:tracePt t="33615" x="9320213" y="4651375"/>
          <p14:tracePt t="33641" x="9342438" y="4651375"/>
          <p14:tracePt t="33649" x="9374188" y="4640263"/>
          <p14:tracePt t="33650" x="9428163" y="4629150"/>
          <p14:tracePt t="33664" x="9482138" y="4608513"/>
          <p14:tracePt t="33675" x="9513888" y="4586288"/>
          <p14:tracePt t="33681" x="9534525" y="4575175"/>
          <p14:tracePt t="33688" x="9545638" y="4565650"/>
          <p14:tracePt t="33696" x="9567863" y="4565650"/>
          <p14:tracePt t="33703" x="9577388" y="4554538"/>
          <p14:tracePt t="33711" x="9577388" y="4543425"/>
          <p14:tracePt t="33719" x="9599613" y="4522788"/>
          <p14:tracePt t="33728" x="9610725" y="4511675"/>
          <p14:tracePt t="33733" x="9631363" y="4479925"/>
          <p14:tracePt t="33744" x="9653588" y="4457700"/>
          <p14:tracePt t="33751" x="9674225" y="4425950"/>
          <p14:tracePt t="33763" x="9705975" y="4394200"/>
          <p14:tracePt t="33767" x="9739313" y="4340225"/>
          <p14:tracePt t="33772" x="9759950" y="4308475"/>
          <p14:tracePt t="33778" x="9791700" y="4275138"/>
          <p14:tracePt t="33790" x="9802813" y="4232275"/>
          <p14:tracePt t="33799" x="9802813" y="4222750"/>
          <p14:tracePt t="33802" x="9813925" y="4200525"/>
          <p14:tracePt t="33809" x="9825038" y="4157663"/>
          <p14:tracePt t="33817" x="9845675" y="4125913"/>
          <p14:tracePt t="33824" x="9856788" y="4103688"/>
          <p14:tracePt t="33831" x="9867900" y="4071938"/>
          <p14:tracePt t="33839" x="9877425" y="4051300"/>
          <p14:tracePt t="33846" x="9899650" y="4017963"/>
          <p14:tracePt t="33859" x="9910763" y="3986213"/>
          <p14:tracePt t="33863" x="9920288" y="3954463"/>
          <p14:tracePt t="33869" x="9920288" y="3922713"/>
          <p14:tracePt t="33877" x="9931400" y="3889375"/>
          <p14:tracePt t="33884" x="9953625" y="3846513"/>
          <p14:tracePt t="33892" x="9953625" y="3836988"/>
          <p14:tracePt t="33898" x="9963150" y="3794125"/>
          <p14:tracePt t="33906" x="9974263" y="3760788"/>
          <p14:tracePt t="33914" x="9974263" y="3729038"/>
          <p14:tracePt t="33921" x="9985375" y="3686175"/>
          <p14:tracePt t="33936" x="9985375" y="3665538"/>
          <p14:tracePt t="33944" x="9985375" y="3632200"/>
          <p14:tracePt t="33952" x="10006013" y="3536950"/>
          <p14:tracePt t="33959" x="10006013" y="3514725"/>
          <p14:tracePt t="33966" x="10017125" y="3494088"/>
          <p14:tracePt t="33974" x="10017125" y="3440113"/>
          <p14:tracePt t="33981" x="10017125" y="3408363"/>
          <p14:tracePt t="33994" x="10039350" y="3354388"/>
          <p14:tracePt t="33996" x="10039350" y="3300413"/>
          <p14:tracePt t="34004" x="10039350" y="3268663"/>
          <p14:tracePt t="34012" x="10039350" y="3236913"/>
          <p14:tracePt t="34018" x="10039350" y="3214688"/>
          <p14:tracePt t="34027" x="10039350" y="3194050"/>
          <p14:tracePt t="34033" x="10039350" y="3182938"/>
          <p14:tracePt t="34042" x="10039350" y="3151188"/>
          <p14:tracePt t="34048" x="10039350" y="3128963"/>
          <p14:tracePt t="34059" x="10039350" y="3108325"/>
          <p14:tracePt t="34063" x="10039350" y="3074988"/>
          <p14:tracePt t="34071" x="10028238" y="3022600"/>
          <p14:tracePt t="34086" x="10017125" y="2979738"/>
          <p14:tracePt t="34096" x="9985375" y="2914650"/>
          <p14:tracePt t="34102" x="9974263" y="2871788"/>
          <p14:tracePt t="34110" x="9963150" y="2851150"/>
          <p14:tracePt t="34116" x="9942513" y="2797175"/>
          <p14:tracePt t="34124" x="9899650" y="2743200"/>
          <p14:tracePt t="34131" x="9867900" y="2700338"/>
          <p14:tracePt t="34143" x="9834563" y="2657475"/>
          <p14:tracePt t="34146" x="9813925" y="2625725"/>
          <p14:tracePt t="34153" x="9802813" y="2614613"/>
          <p14:tracePt t="34161" x="9782175" y="2582863"/>
          <p14:tracePt t="34168" x="9759950" y="2560638"/>
          <p14:tracePt t="34177" x="9728200" y="2540000"/>
          <p14:tracePt t="34183" x="9717088" y="2517775"/>
          <p14:tracePt t="34195" x="9696450" y="2497138"/>
          <p14:tracePt t="34205" x="9653588" y="2474913"/>
          <p14:tracePt t="34207" x="9631363" y="2454275"/>
          <p14:tracePt t="34213" x="9599613" y="2443163"/>
          <p14:tracePt t="34224" x="9556750" y="2400300"/>
          <p14:tracePt t="34232" x="9513888" y="2379663"/>
          <p14:tracePt t="34237" x="9482138" y="2357438"/>
          <p14:tracePt t="34245" x="9417050" y="2325688"/>
          <p14:tracePt t="34251" x="9385300" y="2303463"/>
          <p14:tracePt t="34260" x="9342438" y="2293938"/>
          <p14:tracePt t="34266" x="9288463" y="2260600"/>
          <p14:tracePt t="34274" x="9234488" y="2239963"/>
          <p14:tracePt t="34281" x="9213850" y="2239963"/>
          <p14:tracePt t="34292" x="9159875" y="2217738"/>
          <p14:tracePt t="34299" x="9139238" y="2217738"/>
          <p14:tracePt t="34304" x="9085263" y="2208213"/>
          <p14:tracePt t="34311" x="9053513" y="2185988"/>
          <p14:tracePt t="34318" x="8999538" y="2185988"/>
          <p14:tracePt t="34329" x="8945563" y="2174875"/>
          <p14:tracePt t="34334" x="8924925" y="2174875"/>
          <p14:tracePt t="34342" x="8882063" y="2165350"/>
          <p14:tracePt t="34348" x="8848725" y="2165350"/>
          <p14:tracePt t="34360" x="8816975" y="2154238"/>
          <p14:tracePt t="34364" x="8805863" y="2154238"/>
          <p14:tracePt t="34373" x="8785225" y="2154238"/>
          <p14:tracePt t="34382" x="8774113" y="2154238"/>
          <p14:tracePt t="34387" x="8763000" y="2154238"/>
          <p14:tracePt t="34394" x="8742363" y="2154238"/>
          <p14:tracePt t="34401" x="8720138" y="2143125"/>
          <p14:tracePt t="34412" x="8677275" y="2143125"/>
          <p14:tracePt t="34416" x="8634413" y="2143125"/>
          <p14:tracePt t="34426" x="8602663" y="2143125"/>
          <p14:tracePt t="34433" x="8591550" y="2143125"/>
          <p14:tracePt t="34441" x="8559800" y="2143125"/>
          <p14:tracePt t="34447" x="8548688" y="2143125"/>
          <p14:tracePt t="34457" x="8528050" y="2143125"/>
          <p14:tracePt t="34462" x="8505825" y="2143125"/>
          <p14:tracePt t="34470" x="8496300" y="2154238"/>
          <p14:tracePt t="34478" x="8474075" y="2165350"/>
          <p14:tracePt t="34483" x="8462963" y="2165350"/>
          <p14:tracePt t="34492" x="8431213" y="2165350"/>
          <p14:tracePt t="34499" x="8410575" y="2165350"/>
          <p14:tracePt t="34505" x="8367713" y="2185988"/>
          <p14:tracePt t="34516" x="8345488" y="2197100"/>
          <p14:tracePt t="34527" x="8324850" y="2208213"/>
          <p14:tracePt t="34529" x="8291513" y="2217738"/>
          <p14:tracePt t="34537" x="8270875" y="2228850"/>
          <p14:tracePt t="34552" x="8239125" y="2239963"/>
          <p14:tracePt t="34560" x="8228013" y="2239963"/>
          <p14:tracePt t="34567" x="8174038" y="2271713"/>
          <p14:tracePt t="34574" x="8153400" y="2282825"/>
          <p14:tracePt t="34586" x="8142288" y="2293938"/>
          <p14:tracePt t="34588" x="8131175" y="2293938"/>
          <p14:tracePt t="34597" x="8121650" y="2303463"/>
          <p14:tracePt t="34604" x="8110538" y="2314575"/>
          <p14:tracePt t="34611" x="8088313" y="2325688"/>
          <p14:tracePt t="34619" x="8067675" y="2346325"/>
          <p14:tracePt t="34628" x="8045450" y="2368550"/>
          <p14:tracePt t="34634" x="8013700" y="2400300"/>
          <p14:tracePt t="34642" x="8002588" y="2400300"/>
          <p14:tracePt t="34649" x="7959725" y="2443163"/>
          <p14:tracePt t="34659" x="7950200" y="2454275"/>
          <p14:tracePt t="34665" x="7916863" y="2474913"/>
          <p14:tracePt t="34671" x="7874000" y="2517775"/>
          <p14:tracePt t="34679" x="7831138" y="2560638"/>
          <p14:tracePt t="34685" x="7799388" y="2603500"/>
          <p14:tracePt t="34694" x="7788275" y="2614613"/>
          <p14:tracePt t="34701" x="7767638" y="2646363"/>
          <p14:tracePt t="34709" x="7745413" y="2668588"/>
          <p14:tracePt t="34716" x="7735888" y="2689225"/>
          <p14:tracePt t="34726" x="7713663" y="2722563"/>
          <p14:tracePt t="34743" x="7693025" y="2732088"/>
          <p14:tracePt t="34748" x="7693025" y="2743200"/>
          <p14:tracePt t="34755" x="7681913" y="2754313"/>
          <p14:tracePt t="34764" x="7670800" y="2774950"/>
          <p14:tracePt t="34769" x="7670800" y="2786063"/>
          <p14:tracePt t="34778" x="7650163" y="2797175"/>
          <p14:tracePt t="34783" x="7627938" y="2817813"/>
          <p14:tracePt t="34790" x="7607300" y="2851150"/>
          <p14:tracePt t="34798" x="7607300" y="2860675"/>
          <p14:tracePt t="34810" x="7596188" y="2871788"/>
          <p14:tracePt t="34815" x="7585075" y="2894013"/>
          <p14:tracePt t="34821" x="7573963" y="2903538"/>
          <p14:tracePt t="34837" x="7573963" y="2914650"/>
          <p14:tracePt t="34847" x="7564438" y="2925763"/>
          <p14:tracePt t="34851" x="7564438" y="2936875"/>
          <p14:tracePt t="34861" x="7553325" y="2946400"/>
          <p14:tracePt t="34866" x="7542213" y="2957513"/>
          <p14:tracePt t="34884" x="7531100" y="3000375"/>
          <p14:tracePt t="34890" x="7510463" y="3032125"/>
          <p14:tracePt t="34897" x="7499350" y="3054350"/>
          <p14:tracePt t="34904" x="7488238" y="3074988"/>
          <p14:tracePt t="34913" x="7478713" y="3108325"/>
          <p14:tracePt t="34919" x="7467600" y="3128963"/>
          <p14:tracePt t="34927" x="7456488" y="3151188"/>
          <p14:tracePt t="34934" x="7456488" y="3160713"/>
          <p14:tracePt t="34945" x="7456488" y="3171825"/>
          <p14:tracePt t="34948" x="7445375" y="3194050"/>
          <p14:tracePt t="34956" x="7445375" y="3203575"/>
          <p14:tracePt t="34964" x="7435850" y="3214688"/>
          <p14:tracePt t="34971" x="7435850" y="3225800"/>
          <p14:tracePt t="34981" x="7435850" y="3236913"/>
          <p14:tracePt t="34988" x="7424738" y="3246438"/>
          <p14:tracePt t="34996" x="7424738" y="3268663"/>
          <p14:tracePt t="35002" x="7424738" y="3289300"/>
          <p14:tracePt t="35012" x="7413625" y="3322638"/>
          <p14:tracePt t="35016" x="7413625" y="3354388"/>
          <p14:tracePt t="35028" x="7413625" y="3365500"/>
          <p14:tracePt t="35033" x="7413625" y="3375025"/>
          <p14:tracePt t="35040" x="7413625" y="3397250"/>
          <p14:tracePt t="35047" x="7413625" y="3408363"/>
          <p14:tracePt t="35054" x="7413625" y="3429000"/>
          <p14:tracePt t="35061" x="7413625" y="3440113"/>
          <p14:tracePt t="35099" x="7413625" y="3451225"/>
          <p14:tracePt t="35121" x="7413625" y="3460750"/>
          <p14:tracePt t="35138" x="7413625" y="3471863"/>
          <p14:tracePt t="35144" x="7413625" y="3482975"/>
          <p14:tracePt t="35152" x="7413625" y="3494088"/>
          <p14:tracePt t="35162" x="7402513" y="3503613"/>
          <p14:tracePt t="35167" x="7402513" y="3514725"/>
          <p14:tracePt t="35175" x="7402513" y="3525838"/>
          <p14:tracePt t="35190" x="7402513" y="3536950"/>
          <p14:tracePt t="35196" x="7402513" y="3546475"/>
          <p14:tracePt t="35205" x="7402513" y="3557588"/>
          <p14:tracePt t="35219" x="7402513" y="3568700"/>
          <p14:tracePt t="35234" x="7402513" y="3579813"/>
          <p14:tracePt t="35245" x="7402513" y="3589338"/>
          <p14:tracePt t="35256" x="7402513" y="3600450"/>
          <p14:tracePt t="35264" x="7402513" y="3611563"/>
          <p14:tracePt t="35287" x="7402513" y="3622675"/>
          <p14:tracePt t="35295" x="7402513" y="3632200"/>
          <p14:tracePt t="35301" x="7402513" y="3643313"/>
          <p14:tracePt t="35309" x="7402513" y="3654425"/>
          <p14:tracePt t="35316" x="7402513" y="3665538"/>
          <p14:tracePt t="35325" x="7402513" y="3675063"/>
          <p14:tracePt t="35331" x="7402513" y="3686175"/>
          <p14:tracePt t="35349" x="7402513" y="3697288"/>
          <p14:tracePt t="35459" x="7402513" y="3708400"/>
          <p14:tracePt t="35482" x="7402513" y="3717925"/>
          <p14:tracePt t="35496" x="7402513" y="3729038"/>
          <p14:tracePt t="35512" x="0" y="0"/>
        </p14:tracePtLst>
        <p14:tracePtLst>
          <p14:tracePt t="40468" x="8999538" y="4329113"/>
          <p14:tracePt t="40536" x="8999538" y="4340225"/>
          <p14:tracePt t="40544" x="8977313" y="4340225"/>
          <p14:tracePt t="40551" x="8967788" y="4351338"/>
          <p14:tracePt t="40559" x="8945563" y="4360863"/>
          <p14:tracePt t="40567" x="8934450" y="4371975"/>
          <p14:tracePt t="40574" x="8902700" y="4394200"/>
          <p14:tracePt t="40583" x="8891588" y="4394200"/>
          <p14:tracePt t="40588" x="8882063" y="4403725"/>
          <p14:tracePt t="40597" x="8848725" y="4414838"/>
          <p14:tracePt t="40605" x="8816975" y="4437063"/>
          <p14:tracePt t="40612" x="8785225" y="4437063"/>
          <p14:tracePt t="40618" x="8753475" y="4446588"/>
          <p14:tracePt t="40627" x="8742363" y="4457700"/>
          <p14:tracePt t="40633" x="8720138" y="4457700"/>
          <p14:tracePt t="40641" x="8710613" y="4468813"/>
          <p14:tracePt t="40656" x="8699500" y="4468813"/>
          <p14:tracePt t="40671" x="8688388" y="4468813"/>
          <p14:tracePt t="40771" x="8699500" y="4479925"/>
          <p14:tracePt t="40783" x="8710613" y="4479925"/>
          <p14:tracePt t="40785" x="8742363" y="4479925"/>
          <p14:tracePt t="40794" x="8774113" y="4489450"/>
          <p14:tracePt t="40798" x="8785225" y="4489450"/>
          <p14:tracePt t="40808" x="8816975" y="4489450"/>
          <p14:tracePt t="40817" x="8828088" y="4489450"/>
          <p14:tracePt t="40822" x="8839200" y="4489450"/>
          <p14:tracePt t="40829" x="8882063" y="4500563"/>
          <p14:tracePt t="40836" x="8913813" y="4500563"/>
          <p14:tracePt t="40844" x="8945563" y="4500563"/>
          <p14:tracePt t="40852" x="8988425" y="4500563"/>
          <p14:tracePt t="40858" x="9020175" y="4500563"/>
          <p14:tracePt t="40866" x="9042400" y="4500563"/>
          <p14:tracePt t="40873" x="9085263" y="4500563"/>
          <p14:tracePt t="40890" x="9105900" y="4500563"/>
          <p14:tracePt t="40898" x="9128125" y="4500563"/>
          <p14:tracePt t="40903" x="9148763" y="4500563"/>
          <p14:tracePt t="41054" x="0" y="0"/>
        </p14:tracePtLst>
        <p14:tracePtLst>
          <p14:tracePt t="41699" x="9588500" y="3236913"/>
          <p14:tracePt t="41775" x="9577388" y="3236913"/>
          <p14:tracePt t="41783" x="9556750" y="3236913"/>
          <p14:tracePt t="41790" x="9545638" y="3236913"/>
          <p14:tracePt t="41801" x="9525000" y="3236913"/>
          <p14:tracePt t="41803" x="9491663" y="3236913"/>
          <p14:tracePt t="41814" x="9471025" y="3246438"/>
          <p14:tracePt t="41823" x="9417050" y="3257550"/>
          <p14:tracePt t="41827" x="9385300" y="3268663"/>
          <p14:tracePt t="41835" x="9374188" y="3268663"/>
          <p14:tracePt t="41841" x="9331325" y="3289300"/>
          <p14:tracePt t="41849" x="9288463" y="3300413"/>
          <p14:tracePt t="41856" x="9245600" y="3300413"/>
          <p14:tracePt t="41871" x="9202738" y="3300413"/>
          <p14:tracePt t="41878" x="9191625" y="3300413"/>
          <p14:tracePt t="41886" x="9117013" y="3311525"/>
          <p14:tracePt t="41893" x="9096375" y="3311525"/>
          <p14:tracePt t="41902" x="9085263" y="3311525"/>
          <p14:tracePt t="41908" x="9063038" y="3311525"/>
          <p14:tracePt t="41923" x="9053513" y="3311525"/>
          <p14:tracePt t="41933" x="9031288" y="3311525"/>
          <p14:tracePt t="41939" x="9031288" y="3322638"/>
          <p14:tracePt t="41946" x="9020175" y="3322638"/>
          <p14:tracePt t="42053" x="9031288" y="3322638"/>
          <p14:tracePt t="42062" x="9042400" y="3322638"/>
          <p14:tracePt t="42069" x="9063038" y="3322638"/>
          <p14:tracePt t="42077" x="9117013" y="3322638"/>
          <p14:tracePt t="42083" x="9191625" y="3322638"/>
          <p14:tracePt t="42089" x="9256713" y="3322638"/>
          <p14:tracePt t="42104" x="9310688" y="3332163"/>
          <p14:tracePt t="42114" x="9331325" y="3332163"/>
          <p14:tracePt t="42118" x="9385300" y="3332163"/>
          <p14:tracePt t="42126" x="9405938" y="3332163"/>
          <p14:tracePt t="42136" x="9417050" y="3332163"/>
          <p14:tracePt t="42149" x="9439275" y="3332163"/>
          <p14:tracePt t="42156" x="9459913" y="3332163"/>
          <p14:tracePt t="42163" x="9471025" y="3332163"/>
          <p14:tracePt t="42171" x="9491663" y="3332163"/>
          <p14:tracePt t="42179" x="9502775" y="3332163"/>
          <p14:tracePt t="42186" x="9513888" y="3332163"/>
          <p14:tracePt t="42193" x="9525000" y="3332163"/>
          <p14:tracePt t="42208" x="9534525" y="3332163"/>
          <p14:tracePt t="42217" x="9545638" y="3332163"/>
          <p14:tracePt t="42231" x="9556750" y="3332163"/>
          <p14:tracePt t="42238" x="9567863" y="3332163"/>
          <p14:tracePt t="42247" x="9577388" y="3332163"/>
          <p14:tracePt t="42253" x="9588500" y="3332163"/>
          <p14:tracePt t="42263" x="9599613" y="3332163"/>
          <p14:tracePt t="42276" x="9610725" y="3332163"/>
          <p14:tracePt t="42285" x="9620250" y="3332163"/>
          <p14:tracePt t="42300" x="9620250" y="3322638"/>
          <p14:tracePt t="42351" x="9610725" y="3322638"/>
          <p14:tracePt t="42358" x="9599613" y="3322638"/>
          <p14:tracePt t="42367" x="9577388" y="3322638"/>
          <p14:tracePt t="42374" x="9545638" y="3322638"/>
          <p14:tracePt t="42381" x="9491663" y="3322638"/>
          <p14:tracePt t="42388" x="9482138" y="3322638"/>
          <p14:tracePt t="42397" x="9439275" y="3322638"/>
          <p14:tracePt t="42403" x="9405938" y="3322638"/>
          <p14:tracePt t="42410" x="9374188" y="3322638"/>
          <p14:tracePt t="42420" x="9353550" y="3322638"/>
          <p14:tracePt t="42435" x="9331325" y="3322638"/>
          <p14:tracePt t="42441" x="9310688" y="3322638"/>
          <p14:tracePt t="42452" x="9224963" y="3322638"/>
          <p14:tracePt t="42457" x="9170988" y="3322638"/>
          <p14:tracePt t="42464" x="9117013" y="3311525"/>
          <p14:tracePt t="42471" x="9085263" y="3311525"/>
          <p14:tracePt t="42478" x="9063038" y="3300413"/>
          <p14:tracePt t="42489" x="9053513" y="3300413"/>
          <p14:tracePt t="42659"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62"/>
          <p:cNvSpPr txBox="1">
            <a:spLocks noGrp="1"/>
          </p:cNvSpPr>
          <p:nvPr>
            <p:ph type="title"/>
          </p:nvPr>
        </p:nvSpPr>
        <p:spPr>
          <a:xfrm>
            <a:off x="609600" y="274639"/>
            <a:ext cx="10972800" cy="1143000"/>
          </a:xfrm>
          <a:prstGeom prst="rect">
            <a:avLst/>
          </a:prstGeom>
          <a:noFill/>
          <a:ln>
            <a:noFill/>
          </a:ln>
        </p:spPr>
        <p:txBody>
          <a:bodyPr spcFirstLastPara="1" vert="horz" wrap="square" lIns="121900" tIns="60933" rIns="121900" bIns="60933" rtlCol="0" anchor="ctr" anchorCtr="0">
            <a:noAutofit/>
          </a:bodyPr>
          <a:lstStyle/>
          <a:p>
            <a:pPr algn="ctr">
              <a:spcBef>
                <a:spcPts val="0"/>
              </a:spcBef>
              <a:buClr>
                <a:srgbClr val="7F7F7F"/>
              </a:buClr>
              <a:buSzPts val="2400"/>
            </a:pPr>
            <a:r>
              <a:rPr lang="sv-SE" dirty="0" err="1">
                <a:solidFill>
                  <a:srgbClr val="1C4587"/>
                </a:solidFill>
              </a:rPr>
              <a:t>Dataset</a:t>
            </a:r>
            <a:endParaRPr dirty="0">
              <a:solidFill>
                <a:srgbClr val="1C4587"/>
              </a:solidFill>
            </a:endParaRPr>
          </a:p>
        </p:txBody>
      </p:sp>
      <p:sp>
        <p:nvSpPr>
          <p:cNvPr id="317" name="Google Shape;317;p62"/>
          <p:cNvSpPr txBox="1">
            <a:spLocks noGrp="1"/>
          </p:cNvSpPr>
          <p:nvPr>
            <p:ph type="body" idx="1"/>
          </p:nvPr>
        </p:nvSpPr>
        <p:spPr>
          <a:xfrm>
            <a:off x="1344156" y="1709402"/>
            <a:ext cx="10293662" cy="4128092"/>
          </a:xfrm>
          <a:prstGeom prst="rect">
            <a:avLst/>
          </a:prstGeom>
          <a:noFill/>
          <a:ln>
            <a:noFill/>
          </a:ln>
        </p:spPr>
        <p:txBody>
          <a:bodyPr spcFirstLastPara="1" vert="horz" wrap="square" lIns="121900" tIns="60933" rIns="121900" bIns="60933" rtlCol="0" anchor="t" anchorCtr="0">
            <a:noAutofit/>
          </a:bodyPr>
          <a:lstStyle/>
          <a:p>
            <a:pPr marL="480472" indent="-461422">
              <a:lnSpc>
                <a:spcPct val="80000"/>
              </a:lnSpc>
              <a:spcBef>
                <a:spcPts val="0"/>
              </a:spcBef>
              <a:buClr>
                <a:srgbClr val="E36106"/>
              </a:buClr>
              <a:buSzPts val="1800"/>
              <a:buFont typeface="Noto Sans Symbols"/>
              <a:buChar char="✓"/>
            </a:pPr>
            <a:r>
              <a:rPr lang="sv-SE" sz="2400" dirty="0" err="1">
                <a:solidFill>
                  <a:schemeClr val="dk1"/>
                </a:solidFill>
              </a:rPr>
              <a:t>OpenSky</a:t>
            </a:r>
            <a:r>
              <a:rPr lang="sv-SE" sz="2400" dirty="0">
                <a:solidFill>
                  <a:schemeClr val="dk1"/>
                </a:solidFill>
              </a:rPr>
              <a:t> </a:t>
            </a:r>
            <a:r>
              <a:rPr lang="sv-SE" sz="2400" dirty="0" err="1">
                <a:solidFill>
                  <a:schemeClr val="dk1"/>
                </a:solidFill>
              </a:rPr>
              <a:t>Networks</a:t>
            </a:r>
            <a:r>
              <a:rPr lang="sv-SE" sz="2400" dirty="0">
                <a:solidFill>
                  <a:schemeClr val="dk1"/>
                </a:solidFill>
              </a:rPr>
              <a:t> </a:t>
            </a:r>
            <a:r>
              <a:rPr lang="sv-SE" sz="2400" dirty="0" err="1">
                <a:solidFill>
                  <a:schemeClr val="dk1"/>
                </a:solidFill>
              </a:rPr>
              <a:t>historical</a:t>
            </a:r>
            <a:r>
              <a:rPr lang="sv-SE" sz="2400" dirty="0">
                <a:solidFill>
                  <a:schemeClr val="dk1"/>
                </a:solidFill>
              </a:rPr>
              <a:t> </a:t>
            </a:r>
            <a:r>
              <a:rPr lang="sv-SE" sz="2400" dirty="0" err="1">
                <a:solidFill>
                  <a:schemeClr val="dk1"/>
                </a:solidFill>
              </a:rPr>
              <a:t>database</a:t>
            </a: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r>
              <a:rPr lang="sv-SE" sz="2400" dirty="0" err="1">
                <a:solidFill>
                  <a:schemeClr val="dk1"/>
                </a:solidFill>
              </a:rPr>
              <a:t>Opensky</a:t>
            </a:r>
            <a:r>
              <a:rPr lang="sv-SE" sz="2400" dirty="0">
                <a:solidFill>
                  <a:schemeClr val="dk1"/>
                </a:solidFill>
              </a:rPr>
              <a:t> data </a:t>
            </a:r>
            <a:r>
              <a:rPr lang="sv-SE" sz="2400" dirty="0" err="1">
                <a:solidFill>
                  <a:schemeClr val="dk1"/>
                </a:solidFill>
              </a:rPr>
              <a:t>allows</a:t>
            </a:r>
            <a:r>
              <a:rPr lang="sv-SE" sz="2400" dirty="0">
                <a:solidFill>
                  <a:schemeClr val="dk1"/>
                </a:solidFill>
              </a:rPr>
              <a:t> </a:t>
            </a:r>
            <a:r>
              <a:rPr lang="sv-SE" sz="2400" dirty="0" err="1">
                <a:solidFill>
                  <a:schemeClr val="dk1"/>
                </a:solidFill>
              </a:rPr>
              <a:t>exact</a:t>
            </a:r>
            <a:r>
              <a:rPr lang="sv-SE" sz="2400" dirty="0">
                <a:solidFill>
                  <a:schemeClr val="dk1"/>
                </a:solidFill>
              </a:rPr>
              <a:t> determination </a:t>
            </a:r>
            <a:r>
              <a:rPr lang="sv-SE" sz="2400" dirty="0" err="1">
                <a:solidFill>
                  <a:schemeClr val="dk1"/>
                </a:solidFill>
              </a:rPr>
              <a:t>of</a:t>
            </a:r>
            <a:r>
              <a:rPr lang="sv-SE" sz="2400" dirty="0">
                <a:solidFill>
                  <a:schemeClr val="dk1"/>
                </a:solidFill>
              </a:rPr>
              <a:t> </a:t>
            </a:r>
            <a:r>
              <a:rPr lang="sv-SE" sz="2400" dirty="0" err="1">
                <a:solidFill>
                  <a:schemeClr val="dk1"/>
                </a:solidFill>
              </a:rPr>
              <a:t>when</a:t>
            </a:r>
            <a:r>
              <a:rPr lang="sv-SE" sz="2400" dirty="0">
                <a:solidFill>
                  <a:schemeClr val="dk1"/>
                </a:solidFill>
              </a:rPr>
              <a:t> </a:t>
            </a:r>
            <a:r>
              <a:rPr lang="sv-SE" sz="2400" dirty="0" err="1">
                <a:solidFill>
                  <a:schemeClr val="dk1"/>
                </a:solidFill>
              </a:rPr>
              <a:t>aircraft</a:t>
            </a:r>
            <a:r>
              <a:rPr lang="sv-SE" sz="2400" dirty="0">
                <a:solidFill>
                  <a:schemeClr val="dk1"/>
                </a:solidFill>
              </a:rPr>
              <a:t> </a:t>
            </a:r>
            <a:r>
              <a:rPr lang="sv-SE" sz="2400" dirty="0" err="1">
                <a:solidFill>
                  <a:schemeClr val="dk1"/>
                </a:solidFill>
              </a:rPr>
              <a:t>enters</a:t>
            </a:r>
            <a:r>
              <a:rPr lang="sv-SE" sz="2400" dirty="0">
                <a:solidFill>
                  <a:schemeClr val="dk1"/>
                </a:solidFill>
              </a:rPr>
              <a:t> TMA and </a:t>
            </a:r>
            <a:r>
              <a:rPr lang="sv-SE" sz="2400" dirty="0" err="1">
                <a:solidFill>
                  <a:schemeClr val="dk1"/>
                </a:solidFill>
              </a:rPr>
              <a:t>when</a:t>
            </a:r>
            <a:r>
              <a:rPr lang="sv-SE" sz="2400" dirty="0">
                <a:solidFill>
                  <a:schemeClr val="dk1"/>
                </a:solidFill>
              </a:rPr>
              <a:t> it </a:t>
            </a:r>
            <a:r>
              <a:rPr lang="sv-SE" sz="2400" dirty="0" err="1">
                <a:solidFill>
                  <a:schemeClr val="dk1"/>
                </a:solidFill>
              </a:rPr>
              <a:t>reaches</a:t>
            </a:r>
            <a:r>
              <a:rPr lang="sv-SE" sz="2400" dirty="0">
                <a:solidFill>
                  <a:schemeClr val="dk1"/>
                </a:solidFill>
              </a:rPr>
              <a:t> the final approach</a:t>
            </a:r>
          </a:p>
          <a:p>
            <a:pPr marL="480472" indent="-461422">
              <a:lnSpc>
                <a:spcPct val="80000"/>
              </a:lnSpc>
              <a:spcBef>
                <a:spcPts val="0"/>
              </a:spcBef>
              <a:buClr>
                <a:srgbClr val="E36106"/>
              </a:buClr>
              <a:buSzPts val="1800"/>
              <a:buFont typeface="Noto Sans Symbols"/>
              <a:buChar char="✓"/>
            </a:pP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r>
              <a:rPr lang="sv-SE" sz="2400" dirty="0">
                <a:solidFill>
                  <a:schemeClr val="dk1"/>
                </a:solidFill>
              </a:rPr>
              <a:t>Data is </a:t>
            </a:r>
            <a:r>
              <a:rPr lang="sv-SE" sz="2400" dirty="0" err="1">
                <a:solidFill>
                  <a:schemeClr val="dk1"/>
                </a:solidFill>
              </a:rPr>
              <a:t>cleaned</a:t>
            </a:r>
            <a:r>
              <a:rPr lang="sv-SE" sz="2400" dirty="0">
                <a:solidFill>
                  <a:schemeClr val="dk1"/>
                </a:solidFill>
              </a:rPr>
              <a:t>, </a:t>
            </a:r>
            <a:r>
              <a:rPr lang="sv-SE" sz="2400" dirty="0" err="1">
                <a:solidFill>
                  <a:schemeClr val="dk1"/>
                </a:solidFill>
              </a:rPr>
              <a:t>smoothed</a:t>
            </a:r>
            <a:r>
              <a:rPr lang="sv-SE" sz="2400" dirty="0">
                <a:solidFill>
                  <a:schemeClr val="dk1"/>
                </a:solidFill>
              </a:rPr>
              <a:t> and </a:t>
            </a:r>
            <a:r>
              <a:rPr lang="sv-SE" sz="2400" dirty="0" err="1">
                <a:solidFill>
                  <a:schemeClr val="dk1"/>
                </a:solidFill>
              </a:rPr>
              <a:t>filtered</a:t>
            </a:r>
            <a:r>
              <a:rPr lang="sv-SE" sz="2400" dirty="0">
                <a:solidFill>
                  <a:schemeClr val="dk1"/>
                </a:solidFill>
              </a:rPr>
              <a:t>, </a:t>
            </a:r>
            <a:r>
              <a:rPr lang="sv-SE" sz="2400" dirty="0" err="1">
                <a:solidFill>
                  <a:schemeClr val="dk1"/>
                </a:solidFill>
              </a:rPr>
              <a:t>leaving</a:t>
            </a:r>
            <a:r>
              <a:rPr lang="sv-SE" sz="2400" dirty="0">
                <a:solidFill>
                  <a:schemeClr val="dk1"/>
                </a:solidFill>
              </a:rPr>
              <a:t> </a:t>
            </a:r>
            <a:r>
              <a:rPr lang="sv-SE" sz="2400" dirty="0" err="1">
                <a:solidFill>
                  <a:schemeClr val="dk1"/>
                </a:solidFill>
              </a:rPr>
              <a:t>only</a:t>
            </a:r>
            <a:r>
              <a:rPr lang="sv-SE" sz="2400" dirty="0">
                <a:solidFill>
                  <a:schemeClr val="dk1"/>
                </a:solidFill>
              </a:rPr>
              <a:t> </a:t>
            </a:r>
            <a:r>
              <a:rPr lang="sv-SE" sz="2400" dirty="0" err="1">
                <a:solidFill>
                  <a:schemeClr val="dk1"/>
                </a:solidFill>
              </a:rPr>
              <a:t>complete</a:t>
            </a:r>
            <a:r>
              <a:rPr lang="sv-SE" sz="2400" dirty="0">
                <a:solidFill>
                  <a:schemeClr val="dk1"/>
                </a:solidFill>
              </a:rPr>
              <a:t> </a:t>
            </a:r>
            <a:r>
              <a:rPr lang="sv-SE" sz="2400" dirty="0" err="1">
                <a:solidFill>
                  <a:schemeClr val="dk1"/>
                </a:solidFill>
              </a:rPr>
              <a:t>trajectories</a:t>
            </a:r>
            <a:r>
              <a:rPr lang="sv-SE" sz="2400" dirty="0">
                <a:solidFill>
                  <a:schemeClr val="dk1"/>
                </a:solidFill>
              </a:rPr>
              <a:t>, from TMA </a:t>
            </a:r>
            <a:r>
              <a:rPr lang="sv-SE" sz="2400" dirty="0" err="1">
                <a:solidFill>
                  <a:schemeClr val="dk1"/>
                </a:solidFill>
              </a:rPr>
              <a:t>entry</a:t>
            </a:r>
            <a:r>
              <a:rPr lang="sv-SE" sz="2400" dirty="0">
                <a:solidFill>
                  <a:schemeClr val="dk1"/>
                </a:solidFill>
              </a:rPr>
              <a:t> to </a:t>
            </a:r>
            <a:r>
              <a:rPr lang="sv-SE" sz="2400" dirty="0" err="1">
                <a:solidFill>
                  <a:schemeClr val="dk1"/>
                </a:solidFill>
              </a:rPr>
              <a:t>landing</a:t>
            </a: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r>
              <a:rPr lang="sv-SE" sz="2400" dirty="0">
                <a:solidFill>
                  <a:schemeClr val="dk1"/>
                </a:solidFill>
              </a:rPr>
              <a:t>Access to data for all </a:t>
            </a:r>
            <a:r>
              <a:rPr lang="sv-SE" sz="2400" dirty="0" err="1">
                <a:solidFill>
                  <a:schemeClr val="dk1"/>
                </a:solidFill>
              </a:rPr>
              <a:t>aircraft</a:t>
            </a:r>
            <a:r>
              <a:rPr lang="sv-SE" sz="2400" dirty="0">
                <a:solidFill>
                  <a:schemeClr val="dk1"/>
                </a:solidFill>
              </a:rPr>
              <a:t> </a:t>
            </a:r>
            <a:r>
              <a:rPr lang="sv-SE" sz="2400" dirty="0" err="1">
                <a:solidFill>
                  <a:schemeClr val="dk1"/>
                </a:solidFill>
              </a:rPr>
              <a:t>arrivals</a:t>
            </a:r>
            <a:r>
              <a:rPr lang="sv-SE" sz="2400" dirty="0">
                <a:solidFill>
                  <a:schemeClr val="dk1"/>
                </a:solidFill>
              </a:rPr>
              <a:t> to Stockholm Arlanda </a:t>
            </a:r>
            <a:r>
              <a:rPr lang="sv-SE" sz="2400" dirty="0" err="1">
                <a:solidFill>
                  <a:schemeClr val="dk1"/>
                </a:solidFill>
              </a:rPr>
              <a:t>airport</a:t>
            </a:r>
            <a:r>
              <a:rPr lang="sv-SE" sz="2400" dirty="0">
                <a:solidFill>
                  <a:schemeClr val="dk1"/>
                </a:solidFill>
              </a:rPr>
              <a:t> for the </a:t>
            </a:r>
            <a:r>
              <a:rPr lang="sv-SE" sz="2400" dirty="0" err="1">
                <a:solidFill>
                  <a:schemeClr val="dk1"/>
                </a:solidFill>
              </a:rPr>
              <a:t>year</a:t>
            </a:r>
            <a:r>
              <a:rPr lang="sv-SE" sz="2400" dirty="0">
                <a:solidFill>
                  <a:schemeClr val="dk1"/>
                </a:solidFill>
              </a:rPr>
              <a:t> 2018</a:t>
            </a:r>
          </a:p>
          <a:p>
            <a:pPr marL="480472" indent="-461422">
              <a:lnSpc>
                <a:spcPct val="80000"/>
              </a:lnSpc>
              <a:spcBef>
                <a:spcPts val="0"/>
              </a:spcBef>
              <a:buClr>
                <a:srgbClr val="E36106"/>
              </a:buClr>
              <a:buSzPts val="1800"/>
              <a:buFont typeface="Noto Sans Symbols"/>
              <a:buChar char="✓"/>
            </a:pPr>
            <a:endParaRPr lang="sv-SE" sz="2400" dirty="0">
              <a:solidFill>
                <a:schemeClr val="dk1"/>
              </a:solidFill>
            </a:endParaRPr>
          </a:p>
          <a:p>
            <a:pPr marL="480472" indent="-461422">
              <a:lnSpc>
                <a:spcPct val="80000"/>
              </a:lnSpc>
              <a:spcBef>
                <a:spcPts val="0"/>
              </a:spcBef>
              <a:buClr>
                <a:srgbClr val="E36106"/>
              </a:buClr>
              <a:buSzPts val="1800"/>
              <a:buFont typeface="Noto Sans Symbols"/>
              <a:buChar char="✓"/>
            </a:pPr>
            <a:r>
              <a:rPr lang="sv-SE" sz="2400" dirty="0" err="1">
                <a:solidFill>
                  <a:schemeClr val="dk1"/>
                </a:solidFill>
              </a:rPr>
              <a:t>We</a:t>
            </a:r>
            <a:r>
              <a:rPr lang="sv-SE" sz="2400" dirty="0">
                <a:solidFill>
                  <a:schemeClr val="dk1"/>
                </a:solidFill>
              </a:rPr>
              <a:t> </a:t>
            </a:r>
            <a:r>
              <a:rPr lang="sv-SE" sz="2400" dirty="0" err="1">
                <a:solidFill>
                  <a:schemeClr val="dk1"/>
                </a:solidFill>
              </a:rPr>
              <a:t>use</a:t>
            </a:r>
            <a:r>
              <a:rPr lang="sv-SE" sz="2400" dirty="0">
                <a:solidFill>
                  <a:schemeClr val="dk1"/>
                </a:solidFill>
              </a:rPr>
              <a:t> </a:t>
            </a:r>
            <a:r>
              <a:rPr lang="sv-SE" sz="2400" dirty="0" err="1">
                <a:solidFill>
                  <a:schemeClr val="dk1"/>
                </a:solidFill>
              </a:rPr>
              <a:t>subsets</a:t>
            </a:r>
            <a:r>
              <a:rPr lang="sv-SE" sz="2400" dirty="0">
                <a:solidFill>
                  <a:schemeClr val="dk1"/>
                </a:solidFill>
              </a:rPr>
              <a:t> </a:t>
            </a:r>
            <a:r>
              <a:rPr lang="sv-SE" sz="2400" dirty="0" err="1">
                <a:solidFill>
                  <a:schemeClr val="dk1"/>
                </a:solidFill>
              </a:rPr>
              <a:t>of</a:t>
            </a:r>
            <a:r>
              <a:rPr lang="sv-SE" sz="2400" dirty="0">
                <a:solidFill>
                  <a:schemeClr val="dk1"/>
                </a:solidFill>
              </a:rPr>
              <a:t> the data </a:t>
            </a:r>
            <a:r>
              <a:rPr lang="sv-SE" sz="2400" dirty="0" err="1">
                <a:solidFill>
                  <a:schemeClr val="dk1"/>
                </a:solidFill>
              </a:rPr>
              <a:t>corresponding</a:t>
            </a:r>
            <a:r>
              <a:rPr lang="sv-SE" sz="2400" dirty="0">
                <a:solidFill>
                  <a:schemeClr val="dk1"/>
                </a:solidFill>
              </a:rPr>
              <a:t> to different </a:t>
            </a:r>
            <a:r>
              <a:rPr lang="sv-SE" sz="2400" dirty="0" err="1">
                <a:solidFill>
                  <a:schemeClr val="dk1"/>
                </a:solidFill>
              </a:rPr>
              <a:t>time</a:t>
            </a:r>
            <a:r>
              <a:rPr lang="sv-SE" sz="2400" dirty="0">
                <a:solidFill>
                  <a:schemeClr val="dk1"/>
                </a:solidFill>
              </a:rPr>
              <a:t> periods in 2018</a:t>
            </a:r>
          </a:p>
        </p:txBody>
      </p:sp>
      <p:sp>
        <p:nvSpPr>
          <p:cNvPr id="318" name="Google Shape;318;p62"/>
          <p:cNvSpPr txBox="1">
            <a:spLocks noGrp="1"/>
          </p:cNvSpPr>
          <p:nvPr>
            <p:ph type="sldNum" idx="12"/>
          </p:nvPr>
        </p:nvSpPr>
        <p:spPr>
          <a:xfrm>
            <a:off x="679017" y="6565899"/>
            <a:ext cx="1003361" cy="286749"/>
          </a:xfrm>
          <a:prstGeom prst="rect">
            <a:avLst/>
          </a:prstGeom>
          <a:noFill/>
          <a:ln>
            <a:noFill/>
          </a:ln>
        </p:spPr>
        <p:txBody>
          <a:bodyPr spcFirstLastPara="1" vert="horz" wrap="square" lIns="121900" tIns="60933" rIns="121900" bIns="60933" rtlCol="0" anchor="ctr" anchorCtr="0">
            <a:noAutofit/>
          </a:bodyPr>
          <a:lstStyle/>
          <a:p>
            <a:pPr algn="l"/>
            <a:fld id="{00000000-1234-1234-1234-123412341234}" type="slidenum">
              <a:rPr lang="sv-SE"/>
              <a:pPr algn="l"/>
              <a:t>6</a:t>
            </a:fld>
            <a:endParaRPr/>
          </a:p>
        </p:txBody>
      </p:sp>
      <p:pic>
        <p:nvPicPr>
          <p:cNvPr id="6" name="Bildobjekt 5">
            <a:extLst>
              <a:ext uri="{FF2B5EF4-FFF2-40B4-BE49-F238E27FC236}">
                <a16:creationId xmlns:a16="http://schemas.microsoft.com/office/drawing/2014/main" id="{5B4979B1-21F6-4D01-A2BF-FB38349A13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81233"/>
            <a:ext cx="12192000" cy="871415"/>
          </a:xfrm>
          <a:prstGeom prst="rect">
            <a:avLst/>
          </a:prstGeom>
        </p:spPr>
      </p:pic>
      <p:pic>
        <p:nvPicPr>
          <p:cNvPr id="7" name="Bildobjekt 6" descr="En bild som visar text&#10;&#10;Automatiskt genererad beskrivning">
            <a:extLst>
              <a:ext uri="{FF2B5EF4-FFF2-40B4-BE49-F238E27FC236}">
                <a16:creationId xmlns:a16="http://schemas.microsoft.com/office/drawing/2014/main" id="{0969587A-3685-4C60-B2E9-D5E16F338B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630237" cy="593678"/>
          </a:xfrm>
          <a:prstGeom prst="rect">
            <a:avLst/>
          </a:prstGeom>
        </p:spPr>
      </p:pic>
      <p:pic>
        <p:nvPicPr>
          <p:cNvPr id="8" name="Google Shape;310;p61">
            <a:extLst>
              <a:ext uri="{FF2B5EF4-FFF2-40B4-BE49-F238E27FC236}">
                <a16:creationId xmlns:a16="http://schemas.microsoft.com/office/drawing/2014/main" id="{06C68497-BDA5-4945-B68C-3C3A5D9EFC5A}"/>
              </a:ext>
            </a:extLst>
          </p:cNvPr>
          <p:cNvPicPr preferRelativeResize="0">
            <a:picLocks noChangeAspect="1"/>
          </p:cNvPicPr>
          <p:nvPr/>
        </p:nvPicPr>
        <p:blipFill>
          <a:blip r:embed="rId7">
            <a:alphaModFix/>
          </a:blip>
          <a:stretch>
            <a:fillRect/>
          </a:stretch>
        </p:blipFill>
        <p:spPr>
          <a:xfrm>
            <a:off x="11263585" y="86610"/>
            <a:ext cx="812892" cy="376058"/>
          </a:xfrm>
          <a:prstGeom prst="rect">
            <a:avLst/>
          </a:prstGeom>
          <a:noFill/>
          <a:ln>
            <a:noFill/>
          </a:ln>
        </p:spPr>
      </p:pic>
      <p:pic>
        <p:nvPicPr>
          <p:cNvPr id="2" name="Ljud 1">
            <a:hlinkClick r:id="" action="ppaction://media"/>
            <a:extLst>
              <a:ext uri="{FF2B5EF4-FFF2-40B4-BE49-F238E27FC236}">
                <a16:creationId xmlns:a16="http://schemas.microsoft.com/office/drawing/2014/main" id="{D255E51A-00ED-41B0-A16B-C4839061C9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
        <p:nvSpPr>
          <p:cNvPr id="9" name="textruta 8">
            <a:extLst>
              <a:ext uri="{FF2B5EF4-FFF2-40B4-BE49-F238E27FC236}">
                <a16:creationId xmlns:a16="http://schemas.microsoft.com/office/drawing/2014/main" id="{8F66FCEA-F906-4285-915F-9804AEC87D4F}"/>
              </a:ext>
            </a:extLst>
          </p:cNvPr>
          <p:cNvSpPr txBox="1"/>
          <p:nvPr/>
        </p:nvSpPr>
        <p:spPr>
          <a:xfrm>
            <a:off x="11529867" y="421741"/>
            <a:ext cx="280327" cy="369332"/>
          </a:xfrm>
          <a:prstGeom prst="rect">
            <a:avLst/>
          </a:prstGeom>
          <a:noFill/>
        </p:spPr>
        <p:txBody>
          <a:bodyPr wrap="square" rtlCol="0">
            <a:spAutoFit/>
          </a:bodyPr>
          <a:lstStyle/>
          <a:p>
            <a:r>
              <a:rPr lang="sv-SE" dirty="0"/>
              <a:t>6</a:t>
            </a:r>
          </a:p>
        </p:txBody>
      </p:sp>
    </p:spTree>
    <p:extLst>
      <p:ext uri="{BB962C8B-B14F-4D97-AF65-F5344CB8AC3E}">
        <p14:creationId xmlns:p14="http://schemas.microsoft.com/office/powerpoint/2010/main" val="1815754455"/>
      </p:ext>
    </p:extLst>
  </p:cSld>
  <p:clrMapOvr>
    <a:masterClrMapping/>
  </p:clrMapOvr>
  <mc:AlternateContent xmlns:mc="http://schemas.openxmlformats.org/markup-compatibility/2006" xmlns:p14="http://schemas.microsoft.com/office/powerpoint/2010/main">
    <mc:Choice Requires="p14">
      <p:transition p14:dur="0" advTm="67765"/>
    </mc:Choice>
    <mc:Fallback xmlns="">
      <p:transition advTm="67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62"/>
          <p:cNvSpPr txBox="1">
            <a:spLocks noGrp="1"/>
          </p:cNvSpPr>
          <p:nvPr>
            <p:ph type="title"/>
          </p:nvPr>
        </p:nvSpPr>
        <p:spPr>
          <a:xfrm>
            <a:off x="609600" y="274639"/>
            <a:ext cx="10972800" cy="1143000"/>
          </a:xfrm>
          <a:prstGeom prst="rect">
            <a:avLst/>
          </a:prstGeom>
          <a:noFill/>
          <a:ln>
            <a:noFill/>
          </a:ln>
        </p:spPr>
        <p:txBody>
          <a:bodyPr spcFirstLastPara="1" vert="horz" wrap="square" lIns="121900" tIns="60933" rIns="121900" bIns="60933" rtlCol="0" anchor="ctr" anchorCtr="0">
            <a:noAutofit/>
          </a:bodyPr>
          <a:lstStyle/>
          <a:p>
            <a:pPr algn="ctr">
              <a:spcBef>
                <a:spcPts val="0"/>
              </a:spcBef>
              <a:buClr>
                <a:srgbClr val="7F7F7F"/>
              </a:buClr>
              <a:buSzPts val="2400"/>
            </a:pPr>
            <a:r>
              <a:rPr lang="sv-SE" dirty="0" err="1">
                <a:solidFill>
                  <a:srgbClr val="1C4587"/>
                </a:solidFill>
              </a:rPr>
              <a:t>Evaluation</a:t>
            </a:r>
            <a:r>
              <a:rPr lang="sv-SE" dirty="0">
                <a:solidFill>
                  <a:srgbClr val="1C4587"/>
                </a:solidFill>
              </a:rPr>
              <a:t> and data </a:t>
            </a:r>
            <a:r>
              <a:rPr lang="sv-SE" dirty="0" err="1">
                <a:solidFill>
                  <a:srgbClr val="1C4587"/>
                </a:solidFill>
              </a:rPr>
              <a:t>analysis</a:t>
            </a:r>
            <a:endParaRPr dirty="0">
              <a:solidFill>
                <a:srgbClr val="1C4587"/>
              </a:solidFill>
            </a:endParaRPr>
          </a:p>
        </p:txBody>
      </p:sp>
      <p:sp>
        <p:nvSpPr>
          <p:cNvPr id="317" name="Google Shape;317;p62"/>
          <p:cNvSpPr txBox="1">
            <a:spLocks noGrp="1"/>
          </p:cNvSpPr>
          <p:nvPr>
            <p:ph type="body" idx="1"/>
          </p:nvPr>
        </p:nvSpPr>
        <p:spPr>
          <a:xfrm>
            <a:off x="1344156" y="1709402"/>
            <a:ext cx="10293662" cy="4128092"/>
          </a:xfrm>
          <a:prstGeom prst="rect">
            <a:avLst/>
          </a:prstGeom>
          <a:noFill/>
          <a:ln>
            <a:noFill/>
          </a:ln>
        </p:spPr>
        <p:txBody>
          <a:bodyPr spcFirstLastPara="1" vert="horz" wrap="square" lIns="121900" tIns="60933" rIns="121900" bIns="60933" rtlCol="0" anchor="t" anchorCtr="0">
            <a:noAutofit/>
          </a:bodyPr>
          <a:lstStyle/>
          <a:p>
            <a:pPr marL="480472" indent="-461422">
              <a:lnSpc>
                <a:spcPct val="80000"/>
              </a:lnSpc>
              <a:spcBef>
                <a:spcPts val="0"/>
              </a:spcBef>
              <a:buClr>
                <a:srgbClr val="E36106"/>
              </a:buClr>
              <a:buSzPts val="1800"/>
              <a:buFont typeface="Noto Sans Symbols"/>
              <a:buChar char="✓"/>
            </a:pPr>
            <a:r>
              <a:rPr lang="sv-SE" sz="2400" dirty="0" err="1">
                <a:solidFill>
                  <a:schemeClr val="dk1"/>
                </a:solidFill>
              </a:rPr>
              <a:t>Use-case</a:t>
            </a:r>
            <a:r>
              <a:rPr lang="sv-SE" sz="2400" dirty="0">
                <a:solidFill>
                  <a:schemeClr val="dk1"/>
                </a:solidFill>
              </a:rPr>
              <a:t> scenarios </a:t>
            </a:r>
            <a:r>
              <a:rPr lang="sv-SE" sz="2400" dirty="0" err="1">
                <a:solidFill>
                  <a:schemeClr val="dk1"/>
                </a:solidFill>
              </a:rPr>
              <a:t>considered</a:t>
            </a:r>
            <a:r>
              <a:rPr lang="sv-SE" sz="2400" dirty="0">
                <a:solidFill>
                  <a:schemeClr val="dk1"/>
                </a:solidFill>
              </a:rPr>
              <a:t>:</a:t>
            </a:r>
          </a:p>
          <a:p>
            <a:pPr marL="19050" indent="0">
              <a:lnSpc>
                <a:spcPct val="80000"/>
              </a:lnSpc>
              <a:spcBef>
                <a:spcPts val="0"/>
              </a:spcBef>
              <a:buClr>
                <a:srgbClr val="E36106"/>
              </a:buClr>
              <a:buSzPts val="1800"/>
              <a:buNone/>
            </a:pPr>
            <a:endParaRPr lang="sv-SE" sz="2400" dirty="0">
              <a:solidFill>
                <a:schemeClr val="dk1"/>
              </a:solidFill>
            </a:endParaRPr>
          </a:p>
          <a:p>
            <a:pPr marL="937672" lvl="1" indent="-461422">
              <a:lnSpc>
                <a:spcPct val="80000"/>
              </a:lnSpc>
              <a:spcBef>
                <a:spcPts val="0"/>
              </a:spcBef>
              <a:buClr>
                <a:srgbClr val="E36106"/>
              </a:buClr>
              <a:buSzPts val="1800"/>
            </a:pPr>
            <a:r>
              <a:rPr lang="sv-SE" sz="2000" dirty="0" err="1">
                <a:solidFill>
                  <a:schemeClr val="dk1"/>
                </a:solidFill>
              </a:rPr>
              <a:t>Night-time</a:t>
            </a:r>
            <a:r>
              <a:rPr lang="sv-SE" sz="2000" dirty="0">
                <a:solidFill>
                  <a:schemeClr val="dk1"/>
                </a:solidFill>
              </a:rPr>
              <a:t> vs </a:t>
            </a:r>
            <a:r>
              <a:rPr lang="sv-SE" sz="2000" dirty="0" err="1">
                <a:solidFill>
                  <a:schemeClr val="dk1"/>
                </a:solidFill>
              </a:rPr>
              <a:t>daytime</a:t>
            </a:r>
            <a:r>
              <a:rPr lang="sv-SE" sz="2000" dirty="0">
                <a:solidFill>
                  <a:schemeClr val="dk1"/>
                </a:solidFill>
              </a:rPr>
              <a:t> operation</a:t>
            </a:r>
          </a:p>
          <a:p>
            <a:pPr marL="937672" lvl="1" indent="-461422">
              <a:lnSpc>
                <a:spcPct val="80000"/>
              </a:lnSpc>
              <a:spcBef>
                <a:spcPts val="0"/>
              </a:spcBef>
              <a:buClr>
                <a:srgbClr val="E36106"/>
              </a:buClr>
              <a:buSzPts val="1800"/>
            </a:pPr>
            <a:endParaRPr lang="sv-SE" sz="2000" dirty="0">
              <a:solidFill>
                <a:schemeClr val="dk1"/>
              </a:solidFill>
            </a:endParaRPr>
          </a:p>
          <a:p>
            <a:pPr marL="937672" lvl="1" indent="-461422">
              <a:lnSpc>
                <a:spcPct val="80000"/>
              </a:lnSpc>
              <a:spcBef>
                <a:spcPts val="0"/>
              </a:spcBef>
              <a:buClr>
                <a:srgbClr val="E36106"/>
              </a:buClr>
              <a:buSzPts val="1800"/>
            </a:pPr>
            <a:r>
              <a:rPr lang="sv-SE" sz="2000" dirty="0">
                <a:solidFill>
                  <a:schemeClr val="dk1"/>
                </a:solidFill>
              </a:rPr>
              <a:t>Scenarios </a:t>
            </a:r>
            <a:r>
              <a:rPr lang="sv-SE" sz="2000" dirty="0" err="1">
                <a:solidFill>
                  <a:schemeClr val="dk1"/>
                </a:solidFill>
              </a:rPr>
              <a:t>with</a:t>
            </a:r>
            <a:r>
              <a:rPr lang="sv-SE" sz="2000" dirty="0">
                <a:solidFill>
                  <a:schemeClr val="dk1"/>
                </a:solidFill>
              </a:rPr>
              <a:t> different </a:t>
            </a:r>
            <a:r>
              <a:rPr lang="sv-SE" sz="2000" dirty="0" err="1">
                <a:solidFill>
                  <a:schemeClr val="dk1"/>
                </a:solidFill>
              </a:rPr>
              <a:t>traffic</a:t>
            </a:r>
            <a:r>
              <a:rPr lang="sv-SE" sz="2000" dirty="0">
                <a:solidFill>
                  <a:schemeClr val="dk1"/>
                </a:solidFill>
              </a:rPr>
              <a:t> </a:t>
            </a:r>
            <a:r>
              <a:rPr lang="sv-SE" sz="2000" dirty="0" err="1">
                <a:solidFill>
                  <a:schemeClr val="dk1"/>
                </a:solidFill>
              </a:rPr>
              <a:t>intensity</a:t>
            </a:r>
            <a:endParaRPr lang="sv-SE" sz="2000" dirty="0">
              <a:solidFill>
                <a:schemeClr val="dk1"/>
              </a:solidFill>
            </a:endParaRPr>
          </a:p>
          <a:p>
            <a:pPr marL="937672" lvl="1" indent="-461422">
              <a:lnSpc>
                <a:spcPct val="80000"/>
              </a:lnSpc>
              <a:spcBef>
                <a:spcPts val="0"/>
              </a:spcBef>
              <a:buClr>
                <a:srgbClr val="E36106"/>
              </a:buClr>
              <a:buSzPts val="1800"/>
            </a:pPr>
            <a:endParaRPr lang="sv-SE" sz="2000" dirty="0">
              <a:solidFill>
                <a:schemeClr val="dk1"/>
              </a:solidFill>
            </a:endParaRPr>
          </a:p>
          <a:p>
            <a:pPr marL="937672" lvl="1" indent="-461422">
              <a:lnSpc>
                <a:spcPct val="80000"/>
              </a:lnSpc>
              <a:spcBef>
                <a:spcPts val="0"/>
              </a:spcBef>
              <a:buClr>
                <a:srgbClr val="E36106"/>
              </a:buClr>
              <a:buSzPts val="1800"/>
            </a:pPr>
            <a:r>
              <a:rPr lang="sv-SE" sz="2000" dirty="0">
                <a:solidFill>
                  <a:schemeClr val="dk1"/>
                </a:solidFill>
              </a:rPr>
              <a:t>Scenario </a:t>
            </a:r>
            <a:r>
              <a:rPr lang="sv-SE" sz="2000" dirty="0" err="1">
                <a:solidFill>
                  <a:schemeClr val="dk1"/>
                </a:solidFill>
              </a:rPr>
              <a:t>with</a:t>
            </a:r>
            <a:r>
              <a:rPr lang="sv-SE" sz="2000" dirty="0">
                <a:solidFill>
                  <a:schemeClr val="dk1"/>
                </a:solidFill>
              </a:rPr>
              <a:t> </a:t>
            </a:r>
            <a:r>
              <a:rPr lang="sv-SE" sz="2000" dirty="0" err="1">
                <a:solidFill>
                  <a:schemeClr val="dk1"/>
                </a:solidFill>
              </a:rPr>
              <a:t>heavy</a:t>
            </a:r>
            <a:r>
              <a:rPr lang="sv-SE" sz="2000" dirty="0">
                <a:solidFill>
                  <a:schemeClr val="dk1"/>
                </a:solidFill>
              </a:rPr>
              <a:t> </a:t>
            </a:r>
            <a:r>
              <a:rPr lang="sv-SE" sz="2000" dirty="0" err="1">
                <a:solidFill>
                  <a:schemeClr val="dk1"/>
                </a:solidFill>
              </a:rPr>
              <a:t>delays</a:t>
            </a:r>
            <a:endParaRPr lang="sv-SE" sz="2000" dirty="0">
              <a:solidFill>
                <a:schemeClr val="dk1"/>
              </a:solidFill>
            </a:endParaRPr>
          </a:p>
          <a:p>
            <a:pPr marL="937672" lvl="1" indent="-461422">
              <a:lnSpc>
                <a:spcPct val="80000"/>
              </a:lnSpc>
              <a:spcBef>
                <a:spcPts val="0"/>
              </a:spcBef>
              <a:buClr>
                <a:srgbClr val="E36106"/>
              </a:buClr>
              <a:buSzPts val="1800"/>
            </a:pPr>
            <a:endParaRPr lang="sv-SE" sz="2000" dirty="0">
              <a:solidFill>
                <a:schemeClr val="dk1"/>
              </a:solidFill>
            </a:endParaRPr>
          </a:p>
          <a:p>
            <a:pPr marL="937672" lvl="1" indent="-461422">
              <a:lnSpc>
                <a:spcPct val="80000"/>
              </a:lnSpc>
              <a:spcBef>
                <a:spcPts val="0"/>
              </a:spcBef>
              <a:buClr>
                <a:srgbClr val="E36106"/>
              </a:buClr>
              <a:buSzPts val="1800"/>
            </a:pPr>
            <a:r>
              <a:rPr lang="sv-SE" sz="2000" dirty="0" err="1">
                <a:solidFill>
                  <a:schemeClr val="dk1"/>
                </a:solidFill>
              </a:rPr>
              <a:t>Detecting</a:t>
            </a:r>
            <a:r>
              <a:rPr lang="sv-SE" sz="2000" dirty="0">
                <a:solidFill>
                  <a:schemeClr val="dk1"/>
                </a:solidFill>
              </a:rPr>
              <a:t> the </a:t>
            </a:r>
            <a:r>
              <a:rPr lang="sv-SE" sz="2000" dirty="0" err="1">
                <a:solidFill>
                  <a:schemeClr val="dk1"/>
                </a:solidFill>
              </a:rPr>
              <a:t>hotspots</a:t>
            </a:r>
            <a:r>
              <a:rPr lang="sv-SE" sz="2000" dirty="0">
                <a:solidFill>
                  <a:schemeClr val="dk1"/>
                </a:solidFill>
              </a:rPr>
              <a:t> </a:t>
            </a:r>
            <a:r>
              <a:rPr lang="sv-SE" sz="2000" dirty="0" err="1">
                <a:solidFill>
                  <a:schemeClr val="dk1"/>
                </a:solidFill>
              </a:rPr>
              <a:t>with</a:t>
            </a:r>
            <a:r>
              <a:rPr lang="sv-SE" sz="2000" dirty="0">
                <a:solidFill>
                  <a:schemeClr val="dk1"/>
                </a:solidFill>
              </a:rPr>
              <a:t> potential separation </a:t>
            </a:r>
            <a:r>
              <a:rPr lang="sv-SE" sz="2000" dirty="0" err="1">
                <a:solidFill>
                  <a:schemeClr val="dk1"/>
                </a:solidFill>
              </a:rPr>
              <a:t>violations</a:t>
            </a:r>
            <a:endParaRPr lang="sv-SE" sz="2000" dirty="0">
              <a:solidFill>
                <a:schemeClr val="dk1"/>
              </a:solidFill>
            </a:endParaRPr>
          </a:p>
          <a:p>
            <a:pPr marL="937672" lvl="1" indent="-461422">
              <a:lnSpc>
                <a:spcPct val="80000"/>
              </a:lnSpc>
              <a:spcBef>
                <a:spcPts val="0"/>
              </a:spcBef>
              <a:buClr>
                <a:srgbClr val="E36106"/>
              </a:buClr>
              <a:buSzPts val="1800"/>
            </a:pPr>
            <a:endParaRPr lang="sv-SE" sz="2000" dirty="0">
              <a:solidFill>
                <a:schemeClr val="dk1"/>
              </a:solidFill>
            </a:endParaRPr>
          </a:p>
        </p:txBody>
      </p:sp>
      <p:sp>
        <p:nvSpPr>
          <p:cNvPr id="318" name="Google Shape;318;p62"/>
          <p:cNvSpPr txBox="1">
            <a:spLocks noGrp="1"/>
          </p:cNvSpPr>
          <p:nvPr>
            <p:ph type="sldNum" idx="12"/>
          </p:nvPr>
        </p:nvSpPr>
        <p:spPr>
          <a:xfrm>
            <a:off x="679017" y="6565899"/>
            <a:ext cx="1003361" cy="286749"/>
          </a:xfrm>
          <a:prstGeom prst="rect">
            <a:avLst/>
          </a:prstGeom>
          <a:noFill/>
          <a:ln>
            <a:noFill/>
          </a:ln>
        </p:spPr>
        <p:txBody>
          <a:bodyPr spcFirstLastPara="1" vert="horz" wrap="square" lIns="121900" tIns="60933" rIns="121900" bIns="60933" rtlCol="0" anchor="ctr" anchorCtr="0">
            <a:noAutofit/>
          </a:bodyPr>
          <a:lstStyle/>
          <a:p>
            <a:pPr algn="l"/>
            <a:fld id="{00000000-1234-1234-1234-123412341234}" type="slidenum">
              <a:rPr lang="sv-SE"/>
              <a:pPr algn="l"/>
              <a:t>7</a:t>
            </a:fld>
            <a:endParaRPr/>
          </a:p>
        </p:txBody>
      </p:sp>
      <p:pic>
        <p:nvPicPr>
          <p:cNvPr id="6" name="Bildobjekt 5">
            <a:extLst>
              <a:ext uri="{FF2B5EF4-FFF2-40B4-BE49-F238E27FC236}">
                <a16:creationId xmlns:a16="http://schemas.microsoft.com/office/drawing/2014/main" id="{5B4979B1-21F6-4D01-A2BF-FB38349A13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81233"/>
            <a:ext cx="12192000" cy="871415"/>
          </a:xfrm>
          <a:prstGeom prst="rect">
            <a:avLst/>
          </a:prstGeom>
        </p:spPr>
      </p:pic>
      <p:pic>
        <p:nvPicPr>
          <p:cNvPr id="7" name="Bildobjekt 6" descr="En bild som visar text&#10;&#10;Automatiskt genererad beskrivning">
            <a:extLst>
              <a:ext uri="{FF2B5EF4-FFF2-40B4-BE49-F238E27FC236}">
                <a16:creationId xmlns:a16="http://schemas.microsoft.com/office/drawing/2014/main" id="{704031E2-277C-4955-8048-F2F9E13376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630237" cy="593678"/>
          </a:xfrm>
          <a:prstGeom prst="rect">
            <a:avLst/>
          </a:prstGeom>
        </p:spPr>
      </p:pic>
      <p:pic>
        <p:nvPicPr>
          <p:cNvPr id="8" name="Google Shape;310;p61">
            <a:extLst>
              <a:ext uri="{FF2B5EF4-FFF2-40B4-BE49-F238E27FC236}">
                <a16:creationId xmlns:a16="http://schemas.microsoft.com/office/drawing/2014/main" id="{2FFDA8E8-1763-4879-B964-92AEF094D825}"/>
              </a:ext>
            </a:extLst>
          </p:cNvPr>
          <p:cNvPicPr preferRelativeResize="0">
            <a:picLocks noChangeAspect="1"/>
          </p:cNvPicPr>
          <p:nvPr/>
        </p:nvPicPr>
        <p:blipFill>
          <a:blip r:embed="rId7">
            <a:alphaModFix/>
          </a:blip>
          <a:stretch>
            <a:fillRect/>
          </a:stretch>
        </p:blipFill>
        <p:spPr>
          <a:xfrm>
            <a:off x="11263585" y="86610"/>
            <a:ext cx="812892" cy="376058"/>
          </a:xfrm>
          <a:prstGeom prst="rect">
            <a:avLst/>
          </a:prstGeom>
          <a:noFill/>
          <a:ln>
            <a:noFill/>
          </a:ln>
        </p:spPr>
      </p:pic>
      <p:pic>
        <p:nvPicPr>
          <p:cNvPr id="9" name="Ljud 8">
            <a:hlinkClick r:id="" action="ppaction://media"/>
            <a:extLst>
              <a:ext uri="{FF2B5EF4-FFF2-40B4-BE49-F238E27FC236}">
                <a16:creationId xmlns:a16="http://schemas.microsoft.com/office/drawing/2014/main" id="{2FC1C570-3F40-498B-9326-E75610338FF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
        <p:nvSpPr>
          <p:cNvPr id="13" name="textruta 12">
            <a:extLst>
              <a:ext uri="{FF2B5EF4-FFF2-40B4-BE49-F238E27FC236}">
                <a16:creationId xmlns:a16="http://schemas.microsoft.com/office/drawing/2014/main" id="{F1BC6C49-7CAD-4810-A6D2-F9BB864B704D}"/>
              </a:ext>
            </a:extLst>
          </p:cNvPr>
          <p:cNvSpPr txBox="1"/>
          <p:nvPr/>
        </p:nvSpPr>
        <p:spPr>
          <a:xfrm>
            <a:off x="11529867" y="421741"/>
            <a:ext cx="280327" cy="369332"/>
          </a:xfrm>
          <a:prstGeom prst="rect">
            <a:avLst/>
          </a:prstGeom>
          <a:noFill/>
        </p:spPr>
        <p:txBody>
          <a:bodyPr wrap="square" rtlCol="0">
            <a:spAutoFit/>
          </a:bodyPr>
          <a:lstStyle/>
          <a:p>
            <a:r>
              <a:rPr lang="sv-SE" dirty="0"/>
              <a:t>7</a:t>
            </a:r>
          </a:p>
        </p:txBody>
      </p:sp>
    </p:spTree>
    <p:extLst>
      <p:ext uri="{BB962C8B-B14F-4D97-AF65-F5344CB8AC3E}">
        <p14:creationId xmlns:p14="http://schemas.microsoft.com/office/powerpoint/2010/main" val="2803855858"/>
      </p:ext>
    </p:extLst>
  </p:cSld>
  <p:clrMapOvr>
    <a:masterClrMapping/>
  </p:clrMapOvr>
  <mc:AlternateContent xmlns:mc="http://schemas.openxmlformats.org/markup-compatibility/2006" xmlns:p14="http://schemas.microsoft.com/office/powerpoint/2010/main">
    <mc:Choice Requires="p14">
      <p:transition p14:dur="0" advTm="39344"/>
    </mc:Choice>
    <mc:Fallback xmlns="">
      <p:transition advTm="39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62"/>
          <p:cNvSpPr txBox="1">
            <a:spLocks noGrp="1"/>
          </p:cNvSpPr>
          <p:nvPr>
            <p:ph type="title"/>
          </p:nvPr>
        </p:nvSpPr>
        <p:spPr>
          <a:xfrm>
            <a:off x="609600" y="271325"/>
            <a:ext cx="10972800" cy="1143000"/>
          </a:xfrm>
          <a:prstGeom prst="rect">
            <a:avLst/>
          </a:prstGeom>
          <a:noFill/>
          <a:ln>
            <a:noFill/>
          </a:ln>
        </p:spPr>
        <p:txBody>
          <a:bodyPr spcFirstLastPara="1" vert="horz" wrap="square" lIns="121900" tIns="60933" rIns="121900" bIns="60933" rtlCol="0" anchor="ctr" anchorCtr="0">
            <a:noAutofit/>
          </a:bodyPr>
          <a:lstStyle/>
          <a:p>
            <a:pPr algn="ctr">
              <a:spcBef>
                <a:spcPts val="0"/>
              </a:spcBef>
              <a:buClr>
                <a:srgbClr val="7F7F7F"/>
              </a:buClr>
              <a:buSzPts val="2400"/>
            </a:pPr>
            <a:r>
              <a:rPr lang="sv-SE" dirty="0" err="1">
                <a:solidFill>
                  <a:srgbClr val="1C4587"/>
                </a:solidFill>
              </a:rPr>
              <a:t>Night-time</a:t>
            </a:r>
            <a:r>
              <a:rPr lang="sv-SE" dirty="0">
                <a:solidFill>
                  <a:srgbClr val="1C4587"/>
                </a:solidFill>
              </a:rPr>
              <a:t> vs </a:t>
            </a:r>
            <a:r>
              <a:rPr lang="sv-SE" dirty="0" err="1">
                <a:solidFill>
                  <a:srgbClr val="1C4587"/>
                </a:solidFill>
              </a:rPr>
              <a:t>daytime</a:t>
            </a:r>
            <a:r>
              <a:rPr lang="sv-SE" dirty="0">
                <a:solidFill>
                  <a:srgbClr val="1C4587"/>
                </a:solidFill>
              </a:rPr>
              <a:t> operations</a:t>
            </a:r>
            <a:endParaRPr dirty="0">
              <a:solidFill>
                <a:srgbClr val="1C4587"/>
              </a:solidFill>
            </a:endParaRPr>
          </a:p>
        </p:txBody>
      </p:sp>
      <p:sp>
        <p:nvSpPr>
          <p:cNvPr id="317" name="Google Shape;317;p62"/>
          <p:cNvSpPr txBox="1">
            <a:spLocks noGrp="1"/>
          </p:cNvSpPr>
          <p:nvPr>
            <p:ph type="body" idx="1"/>
          </p:nvPr>
        </p:nvSpPr>
        <p:spPr>
          <a:xfrm>
            <a:off x="949169" y="1178345"/>
            <a:ext cx="10293662" cy="4128092"/>
          </a:xfrm>
          <a:prstGeom prst="rect">
            <a:avLst/>
          </a:prstGeom>
          <a:noFill/>
          <a:ln>
            <a:noFill/>
          </a:ln>
        </p:spPr>
        <p:txBody>
          <a:bodyPr spcFirstLastPara="1" vert="horz" wrap="square" lIns="121900" tIns="60933" rIns="121900" bIns="60933" rtlCol="0" anchor="t" anchorCtr="0">
            <a:noAutofit/>
          </a:bodyPr>
          <a:lstStyle/>
          <a:p>
            <a:pPr marL="933450" lvl="2" indent="0">
              <a:lnSpc>
                <a:spcPct val="80000"/>
              </a:lnSpc>
              <a:spcBef>
                <a:spcPts val="0"/>
              </a:spcBef>
              <a:buClr>
                <a:srgbClr val="E36106"/>
              </a:buClr>
              <a:buSzPts val="1800"/>
              <a:buNone/>
            </a:pPr>
            <a:r>
              <a:rPr lang="sv-SE" sz="2000" dirty="0">
                <a:solidFill>
                  <a:schemeClr val="dk1"/>
                </a:solidFill>
              </a:rPr>
              <a:t>			</a:t>
            </a:r>
            <a:r>
              <a:rPr lang="sv-SE" sz="2000" b="1" dirty="0">
                <a:solidFill>
                  <a:schemeClr val="dk1"/>
                </a:solidFill>
              </a:rPr>
              <a:t>    Minimum </a:t>
            </a:r>
            <a:r>
              <a:rPr lang="sv-SE" sz="2000" b="1" dirty="0" err="1">
                <a:solidFill>
                  <a:schemeClr val="dk1"/>
                </a:solidFill>
              </a:rPr>
              <a:t>time</a:t>
            </a:r>
            <a:r>
              <a:rPr lang="sv-SE" sz="2000" b="1" dirty="0">
                <a:solidFill>
                  <a:schemeClr val="dk1"/>
                </a:solidFill>
              </a:rPr>
              <a:t> to final           </a:t>
            </a:r>
          </a:p>
          <a:p>
            <a:pPr marL="933450" lvl="2" indent="0">
              <a:lnSpc>
                <a:spcPct val="80000"/>
              </a:lnSpc>
              <a:spcBef>
                <a:spcPts val="0"/>
              </a:spcBef>
              <a:buClr>
                <a:srgbClr val="E36106"/>
              </a:buClr>
              <a:buSzPts val="1800"/>
              <a:buNone/>
            </a:pPr>
            <a:endParaRPr lang="sv-SE" b="1" dirty="0">
              <a:solidFill>
                <a:schemeClr val="dk1"/>
              </a:solidFill>
            </a:endParaRPr>
          </a:p>
        </p:txBody>
      </p:sp>
      <p:sp>
        <p:nvSpPr>
          <p:cNvPr id="318" name="Google Shape;318;p62"/>
          <p:cNvSpPr txBox="1">
            <a:spLocks noGrp="1"/>
          </p:cNvSpPr>
          <p:nvPr>
            <p:ph type="sldNum" idx="12"/>
          </p:nvPr>
        </p:nvSpPr>
        <p:spPr>
          <a:xfrm>
            <a:off x="679017" y="6565899"/>
            <a:ext cx="1003361" cy="286749"/>
          </a:xfrm>
          <a:prstGeom prst="rect">
            <a:avLst/>
          </a:prstGeom>
          <a:noFill/>
          <a:ln>
            <a:noFill/>
          </a:ln>
        </p:spPr>
        <p:txBody>
          <a:bodyPr spcFirstLastPara="1" vert="horz" wrap="square" lIns="121900" tIns="60933" rIns="121900" bIns="60933" rtlCol="0" anchor="ctr" anchorCtr="0">
            <a:noAutofit/>
          </a:bodyPr>
          <a:lstStyle/>
          <a:p>
            <a:pPr algn="l"/>
            <a:fld id="{00000000-1234-1234-1234-123412341234}" type="slidenum">
              <a:rPr lang="sv-SE"/>
              <a:pPr algn="l"/>
              <a:t>8</a:t>
            </a:fld>
            <a:endParaRPr/>
          </a:p>
        </p:txBody>
      </p:sp>
      <p:pic>
        <p:nvPicPr>
          <p:cNvPr id="6" name="Bildobjekt 5">
            <a:extLst>
              <a:ext uri="{FF2B5EF4-FFF2-40B4-BE49-F238E27FC236}">
                <a16:creationId xmlns:a16="http://schemas.microsoft.com/office/drawing/2014/main" id="{5B4979B1-21F6-4D01-A2BF-FB38349A13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81233"/>
            <a:ext cx="12192000" cy="871415"/>
          </a:xfrm>
          <a:prstGeom prst="rect">
            <a:avLst/>
          </a:prstGeom>
        </p:spPr>
      </p:pic>
      <p:pic>
        <p:nvPicPr>
          <p:cNvPr id="3" name="Bildobjekt 2">
            <a:extLst>
              <a:ext uri="{FF2B5EF4-FFF2-40B4-BE49-F238E27FC236}">
                <a16:creationId xmlns:a16="http://schemas.microsoft.com/office/drawing/2014/main" id="{91BA70EF-64B1-4E0E-AD87-697C33E169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6217" y="2850392"/>
            <a:ext cx="2389734" cy="3164783"/>
          </a:xfrm>
          <a:prstGeom prst="rect">
            <a:avLst/>
          </a:prstGeom>
        </p:spPr>
      </p:pic>
      <p:pic>
        <p:nvPicPr>
          <p:cNvPr id="5" name="Bildobjekt 4">
            <a:extLst>
              <a:ext uri="{FF2B5EF4-FFF2-40B4-BE49-F238E27FC236}">
                <a16:creationId xmlns:a16="http://schemas.microsoft.com/office/drawing/2014/main" id="{02C4C2DD-65F5-4751-9713-98C9490721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0131" y="2850392"/>
            <a:ext cx="2346924" cy="3209348"/>
          </a:xfrm>
          <a:prstGeom prst="rect">
            <a:avLst/>
          </a:prstGeom>
        </p:spPr>
      </p:pic>
      <p:pic>
        <p:nvPicPr>
          <p:cNvPr id="8" name="Bildobjekt 7">
            <a:extLst>
              <a:ext uri="{FF2B5EF4-FFF2-40B4-BE49-F238E27FC236}">
                <a16:creationId xmlns:a16="http://schemas.microsoft.com/office/drawing/2014/main" id="{592D3CA4-F9E5-4C81-A787-4A3E049294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3681" y="2854372"/>
            <a:ext cx="2437289" cy="3205368"/>
          </a:xfrm>
          <a:prstGeom prst="rect">
            <a:avLst/>
          </a:prstGeom>
        </p:spPr>
      </p:pic>
      <p:pic>
        <p:nvPicPr>
          <p:cNvPr id="10" name="Bildobjekt 9">
            <a:extLst>
              <a:ext uri="{FF2B5EF4-FFF2-40B4-BE49-F238E27FC236}">
                <a16:creationId xmlns:a16="http://schemas.microsoft.com/office/drawing/2014/main" id="{AA438081-905A-4579-9CAF-32A18B878A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9309" y="2853334"/>
            <a:ext cx="2325211" cy="3209348"/>
          </a:xfrm>
          <a:prstGeom prst="rect">
            <a:avLst/>
          </a:prstGeom>
        </p:spPr>
      </p:pic>
      <p:pic>
        <p:nvPicPr>
          <p:cNvPr id="17" name="Bildobjekt 16" descr="En bild som visar text&#10;&#10;Automatiskt genererad beskrivning">
            <a:extLst>
              <a:ext uri="{FF2B5EF4-FFF2-40B4-BE49-F238E27FC236}">
                <a16:creationId xmlns:a16="http://schemas.microsoft.com/office/drawing/2014/main" id="{2F92DC17-5C10-409B-9620-DD977A16C3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
            <a:ext cx="1630237" cy="593678"/>
          </a:xfrm>
          <a:prstGeom prst="rect">
            <a:avLst/>
          </a:prstGeom>
        </p:spPr>
      </p:pic>
      <p:sp>
        <p:nvSpPr>
          <p:cNvPr id="13" name="textruta 12">
            <a:extLst>
              <a:ext uri="{FF2B5EF4-FFF2-40B4-BE49-F238E27FC236}">
                <a16:creationId xmlns:a16="http://schemas.microsoft.com/office/drawing/2014/main" id="{8EC737BD-17B1-4017-B71B-D8240708FE4F}"/>
              </a:ext>
            </a:extLst>
          </p:cNvPr>
          <p:cNvSpPr txBox="1"/>
          <p:nvPr/>
        </p:nvSpPr>
        <p:spPr>
          <a:xfrm>
            <a:off x="3057098" y="2475462"/>
            <a:ext cx="2272353" cy="369332"/>
          </a:xfrm>
          <a:prstGeom prst="rect">
            <a:avLst/>
          </a:prstGeom>
          <a:noFill/>
        </p:spPr>
        <p:txBody>
          <a:bodyPr wrap="square" rtlCol="0">
            <a:spAutoFit/>
          </a:bodyPr>
          <a:lstStyle/>
          <a:p>
            <a:r>
              <a:rPr lang="sv-SE" dirty="0" err="1"/>
              <a:t>Daytime</a:t>
            </a:r>
            <a:endParaRPr lang="sv-SE" dirty="0"/>
          </a:p>
        </p:txBody>
      </p:sp>
      <p:sp>
        <p:nvSpPr>
          <p:cNvPr id="19" name="textruta 18">
            <a:extLst>
              <a:ext uri="{FF2B5EF4-FFF2-40B4-BE49-F238E27FC236}">
                <a16:creationId xmlns:a16="http://schemas.microsoft.com/office/drawing/2014/main" id="{A7FA2954-5136-4681-A123-C6D15391DA4D}"/>
              </a:ext>
            </a:extLst>
          </p:cNvPr>
          <p:cNvSpPr txBox="1"/>
          <p:nvPr/>
        </p:nvSpPr>
        <p:spPr>
          <a:xfrm>
            <a:off x="8264429" y="2451713"/>
            <a:ext cx="2272353" cy="369332"/>
          </a:xfrm>
          <a:prstGeom prst="rect">
            <a:avLst/>
          </a:prstGeom>
          <a:noFill/>
        </p:spPr>
        <p:txBody>
          <a:bodyPr wrap="square" rtlCol="0">
            <a:spAutoFit/>
          </a:bodyPr>
          <a:lstStyle/>
          <a:p>
            <a:r>
              <a:rPr lang="sv-SE" dirty="0" err="1"/>
              <a:t>Night-time</a:t>
            </a:r>
            <a:endParaRPr lang="sv-SE" dirty="0"/>
          </a:p>
        </p:txBody>
      </p:sp>
      <p:pic>
        <p:nvPicPr>
          <p:cNvPr id="4" name="Bildobjekt 3" descr="En bild som visar bord&#10;&#10;Automatiskt genererad beskrivning">
            <a:extLst>
              <a:ext uri="{FF2B5EF4-FFF2-40B4-BE49-F238E27FC236}">
                <a16:creationId xmlns:a16="http://schemas.microsoft.com/office/drawing/2014/main" id="{F5D6270A-6F2D-4C48-8E7B-2CAE60E6D6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1657" y="1517587"/>
            <a:ext cx="2887344" cy="1205686"/>
          </a:xfrm>
          <a:prstGeom prst="rect">
            <a:avLst/>
          </a:prstGeom>
        </p:spPr>
      </p:pic>
      <p:pic>
        <p:nvPicPr>
          <p:cNvPr id="16" name="Google Shape;310;p61">
            <a:extLst>
              <a:ext uri="{FF2B5EF4-FFF2-40B4-BE49-F238E27FC236}">
                <a16:creationId xmlns:a16="http://schemas.microsoft.com/office/drawing/2014/main" id="{B8240EFA-6453-4D2C-82A0-A5BD5FEF0733}"/>
              </a:ext>
            </a:extLst>
          </p:cNvPr>
          <p:cNvPicPr preferRelativeResize="0">
            <a:picLocks noChangeAspect="1"/>
          </p:cNvPicPr>
          <p:nvPr/>
        </p:nvPicPr>
        <p:blipFill>
          <a:blip r:embed="rId12">
            <a:alphaModFix/>
          </a:blip>
          <a:stretch>
            <a:fillRect/>
          </a:stretch>
        </p:blipFill>
        <p:spPr>
          <a:xfrm>
            <a:off x="11263585" y="86610"/>
            <a:ext cx="812892" cy="376058"/>
          </a:xfrm>
          <a:prstGeom prst="rect">
            <a:avLst/>
          </a:prstGeom>
          <a:noFill/>
          <a:ln>
            <a:noFill/>
          </a:ln>
        </p:spPr>
      </p:pic>
      <p:pic>
        <p:nvPicPr>
          <p:cNvPr id="9" name="Ljud 8">
            <a:hlinkClick r:id="" action="ppaction://media"/>
            <a:extLst>
              <a:ext uri="{FF2B5EF4-FFF2-40B4-BE49-F238E27FC236}">
                <a16:creationId xmlns:a16="http://schemas.microsoft.com/office/drawing/2014/main" id="{73CA3133-72F3-453D-AE88-CF6CB1D543C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66500" y="6032500"/>
            <a:ext cx="609600" cy="609600"/>
          </a:xfrm>
          <a:prstGeom prst="rect">
            <a:avLst/>
          </a:prstGeom>
        </p:spPr>
      </p:pic>
      <p:sp>
        <p:nvSpPr>
          <p:cNvPr id="20" name="textruta 19">
            <a:extLst>
              <a:ext uri="{FF2B5EF4-FFF2-40B4-BE49-F238E27FC236}">
                <a16:creationId xmlns:a16="http://schemas.microsoft.com/office/drawing/2014/main" id="{5B81F3CA-E6F4-4535-A08C-DF8D0C988948}"/>
              </a:ext>
            </a:extLst>
          </p:cNvPr>
          <p:cNvSpPr txBox="1"/>
          <p:nvPr/>
        </p:nvSpPr>
        <p:spPr>
          <a:xfrm>
            <a:off x="11529867" y="421741"/>
            <a:ext cx="280327" cy="369332"/>
          </a:xfrm>
          <a:prstGeom prst="rect">
            <a:avLst/>
          </a:prstGeom>
          <a:noFill/>
        </p:spPr>
        <p:txBody>
          <a:bodyPr wrap="square" rtlCol="0">
            <a:spAutoFit/>
          </a:bodyPr>
          <a:lstStyle/>
          <a:p>
            <a:r>
              <a:rPr lang="sv-SE" dirty="0"/>
              <a:t>8</a:t>
            </a:r>
          </a:p>
        </p:txBody>
      </p:sp>
    </p:spTree>
    <p:extLst>
      <p:ext uri="{BB962C8B-B14F-4D97-AF65-F5344CB8AC3E}">
        <p14:creationId xmlns:p14="http://schemas.microsoft.com/office/powerpoint/2010/main" val="3524213113"/>
      </p:ext>
    </p:extLst>
  </p:cSld>
  <p:clrMapOvr>
    <a:masterClrMapping/>
  </p:clrMapOvr>
  <mc:AlternateContent xmlns:mc="http://schemas.openxmlformats.org/markup-compatibility/2006" xmlns:p14="http://schemas.microsoft.com/office/powerpoint/2010/main">
    <mc:Choice Requires="p14">
      <p:transition p14:dur="0" advTm="29661"/>
    </mc:Choice>
    <mc:Fallback xmlns="">
      <p:transition advTm="29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6404" x="4219575" y="2671763"/>
          <p14:tracePt t="16426" x="4208463" y="2671763"/>
          <p14:tracePt t="16433" x="4197350" y="2671763"/>
          <p14:tracePt t="16439" x="4186238" y="2671763"/>
          <p14:tracePt t="16449" x="4154488" y="2671763"/>
          <p14:tracePt t="16456" x="4111625" y="2671763"/>
          <p14:tracePt t="16467" x="4089400" y="2671763"/>
          <p14:tracePt t="16469" x="4035425" y="2671763"/>
          <p14:tracePt t="16479" x="4024313" y="2671763"/>
          <p14:tracePt t="16485" x="3981450" y="2671763"/>
          <p14:tracePt t="16494" x="3959225" y="2671763"/>
          <p14:tracePt t="16501" x="3916363" y="2671763"/>
          <p14:tracePt t="16508" x="3873500" y="2682875"/>
          <p14:tracePt t="16517" x="3840163" y="2693988"/>
          <p14:tracePt t="16524" x="3819525" y="2693988"/>
          <p14:tracePt t="16536" x="3775075" y="2703513"/>
          <p14:tracePt t="16537" x="3743325" y="2714625"/>
          <p14:tracePt t="16548" x="3709988" y="2714625"/>
          <p14:tracePt t="16552" x="3678238" y="2736850"/>
          <p14:tracePt t="16564" x="3656013" y="2736850"/>
          <p14:tracePt t="16567" x="3624263" y="2747963"/>
          <p14:tracePt t="16577" x="3570288" y="2759075"/>
          <p14:tracePt t="16583" x="3527425" y="2768600"/>
          <p14:tracePt t="16591" x="3482975" y="2779713"/>
          <p14:tracePt t="16600" x="3440113" y="2790825"/>
          <p14:tracePt t="16605" x="3397250" y="2801938"/>
          <p14:tracePt t="16617" x="3354388" y="2822575"/>
          <p14:tracePt t="16619" x="3321050" y="2833688"/>
          <p14:tracePt t="16632" x="3289300" y="2833688"/>
          <p14:tracePt t="16637" x="3255963" y="2855913"/>
          <p14:tracePt t="16653" x="3235325" y="2867025"/>
          <p14:tracePt t="16658" x="3213100" y="2876550"/>
          <p14:tracePt t="16666" x="3190875" y="2887663"/>
          <p14:tracePt t="16672" x="3179763" y="2898775"/>
          <p14:tracePt t="16690" x="3170238" y="2909888"/>
          <p14:tracePt t="16703" x="3159125" y="2921000"/>
          <p14:tracePt t="16705" x="3148013" y="2932113"/>
          <p14:tracePt t="16712" x="3125788" y="2941638"/>
          <p14:tracePt t="16720" x="3116263" y="2952750"/>
          <p14:tracePt t="16726" x="3116263" y="2963863"/>
          <p14:tracePt t="16733" x="3105150" y="2974975"/>
          <p14:tracePt t="16740" x="3094038" y="2974975"/>
          <p14:tracePt t="16750" x="3082925" y="2995613"/>
          <p14:tracePt t="16754" x="3071813" y="3006725"/>
          <p14:tracePt t="16765" x="3062288" y="3017838"/>
          <p14:tracePt t="16770" x="3062288" y="3028950"/>
          <p14:tracePt t="16783" x="3051175" y="3040063"/>
          <p14:tracePt t="16784" x="3040063" y="3060700"/>
          <p14:tracePt t="16794" x="3040063" y="3082925"/>
          <p14:tracePt t="16801" x="3040063" y="3105150"/>
          <p14:tracePt t="16808" x="3028950" y="3136900"/>
          <p14:tracePt t="16817" x="3028950" y="3159125"/>
          <p14:tracePt t="16823" x="3028950" y="3179763"/>
          <p14:tracePt t="16832" x="3017838" y="3224213"/>
          <p14:tracePt t="16837" x="3017838" y="3255963"/>
          <p14:tracePt t="16849" x="3017838" y="3287713"/>
          <p14:tracePt t="16852" x="3017838" y="3309938"/>
          <p14:tracePt t="16863" x="3017838" y="3332163"/>
          <p14:tracePt t="16873" x="3017838" y="3352800"/>
          <p14:tracePt t="16880" x="3017838" y="3375025"/>
          <p14:tracePt t="16883" x="3017838" y="3386138"/>
          <p14:tracePt t="16889" x="3017838" y="3406775"/>
          <p14:tracePt t="16901" x="3017838" y="3417888"/>
          <p14:tracePt t="16904" x="3017838" y="3440113"/>
          <p14:tracePt t="16914" x="3017838" y="3460750"/>
          <p14:tracePt t="16920" x="3017838" y="3494088"/>
          <p14:tracePt t="16929" x="3017838" y="3516313"/>
          <p14:tracePt t="16935" x="3017838" y="3548063"/>
          <p14:tracePt t="16943" x="3017838" y="3579813"/>
          <p14:tracePt t="16950" x="3017838" y="3613150"/>
          <p14:tracePt t="16958" x="3028950" y="3624263"/>
          <p14:tracePt t="16966" x="3028950" y="3656013"/>
          <p14:tracePt t="16973" x="3040063" y="3698875"/>
          <p14:tracePt t="16982" x="3040063" y="3709988"/>
          <p14:tracePt t="16987" x="3040063" y="3752850"/>
          <p14:tracePt t="16996" x="3062288" y="3775075"/>
          <p14:tracePt t="17002" x="3071813" y="3797300"/>
          <p14:tracePt t="17012" x="3071813" y="3829050"/>
          <p14:tracePt t="17018" x="3082925" y="3840163"/>
          <p14:tracePt t="17026" x="3094038" y="3862388"/>
          <p14:tracePt t="17033" x="3094038" y="3871913"/>
          <p14:tracePt t="17040" x="3094038" y="3883025"/>
          <p14:tracePt t="17050" x="3105150" y="3905250"/>
          <p14:tracePt t="17055" x="3116263" y="3916363"/>
          <p14:tracePt t="17064" x="3125788" y="3937000"/>
          <p14:tracePt t="17070" x="3125788" y="3948113"/>
          <p14:tracePt t="17083" x="3136900" y="3959225"/>
          <p14:tracePt t="17084" x="3148013" y="3981450"/>
          <p14:tracePt t="17094" x="3148013" y="3990975"/>
          <p14:tracePt t="17100" x="3170238" y="4024313"/>
          <p14:tracePt t="17108" x="3170238" y="4035425"/>
          <p14:tracePt t="17118" x="3179763" y="4044950"/>
          <p14:tracePt t="17123" x="3201988" y="4078288"/>
          <p14:tracePt t="17131" x="3224213" y="4098925"/>
          <p14:tracePt t="17138" x="3244850" y="4132263"/>
          <p14:tracePt t="17149" x="3255963" y="4164013"/>
          <p14:tracePt t="17152" x="3278188" y="4186238"/>
          <p14:tracePt t="17161" x="3298825" y="4217988"/>
          <p14:tracePt t="17167" x="3332163" y="4251325"/>
          <p14:tracePt t="17185" x="3343275" y="4271963"/>
          <p14:tracePt t="17191" x="3375025" y="4305300"/>
          <p14:tracePt t="17200" x="3386138" y="4316413"/>
          <p14:tracePt t="17204" x="3386138" y="4327525"/>
          <p14:tracePt t="17217" x="3408363" y="4348163"/>
          <p14:tracePt t="17219" x="3417888" y="4348163"/>
          <p14:tracePt t="17235" x="3440113" y="4370388"/>
          <p14:tracePt t="17244" x="3462338" y="4381500"/>
          <p14:tracePt t="17250" x="3494088" y="4413250"/>
          <p14:tracePt t="17257" x="3527425" y="4435475"/>
          <p14:tracePt t="17266" x="3527425" y="4446588"/>
          <p14:tracePt t="17275" x="3559175" y="4456113"/>
          <p14:tracePt t="17286" x="3581400" y="4478338"/>
          <p14:tracePt t="17288" x="3602038" y="4500563"/>
          <p14:tracePt t="17297" x="3624263" y="4521200"/>
          <p14:tracePt t="17302" x="3646488" y="4532313"/>
          <p14:tracePt t="17311" x="3667125" y="4543425"/>
          <p14:tracePt t="17318" x="3689350" y="4564063"/>
          <p14:tracePt t="17326" x="3700463" y="4564063"/>
          <p14:tracePt t="17333" x="3709988" y="4575175"/>
          <p14:tracePt t="17340" x="3732213" y="4586288"/>
          <p14:tracePt t="17351" x="3743325" y="4597400"/>
          <p14:tracePt t="17354" x="3763963" y="4608513"/>
          <p14:tracePt t="17365" x="3786188" y="4629150"/>
          <p14:tracePt t="17370" x="3797300" y="4629150"/>
          <p14:tracePt t="17382" x="3819525" y="4651375"/>
          <p14:tracePt t="17385" x="3840163" y="4651375"/>
          <p14:tracePt t="17393" x="3862388" y="4673600"/>
          <p14:tracePt t="17402" x="3883025" y="4683125"/>
          <p14:tracePt t="17408" x="3916363" y="4705350"/>
          <p14:tracePt t="17418" x="3937000" y="4727575"/>
          <p14:tracePt t="17423" x="3970338" y="4737100"/>
          <p14:tracePt t="17432" x="4002088" y="4759325"/>
          <p14:tracePt t="17438" x="4046538" y="4781550"/>
          <p14:tracePt t="17449" x="4078288" y="4792663"/>
          <p14:tracePt t="17452" x="4111625" y="4813300"/>
          <p14:tracePt t="17461" x="4143375" y="4824413"/>
          <p14:tracePt t="17467" x="4186238" y="4846638"/>
          <p14:tracePt t="17476" x="4219575" y="4856163"/>
          <p14:tracePt t="17483" x="4251325" y="4878388"/>
          <p14:tracePt t="17490" x="4284663" y="4889500"/>
          <p14:tracePt t="17498" x="4316413" y="4911725"/>
          <p14:tracePt t="17505" x="4338638" y="4911725"/>
          <p14:tracePt t="17514" x="4348163" y="4921250"/>
          <p14:tracePt t="17519" x="4370388" y="4932363"/>
          <p14:tracePt t="17529" x="4392613" y="4943475"/>
          <p14:tracePt t="17535" x="4435475" y="4965700"/>
          <p14:tracePt t="17546" x="4478338" y="4975225"/>
          <p14:tracePt t="17555" x="4521200" y="4997450"/>
          <p14:tracePt t="17558" x="4543425" y="5008563"/>
          <p14:tracePt t="17569" x="4597400" y="5019675"/>
          <p14:tracePt t="17573" x="4651375" y="5040313"/>
          <p14:tracePt t="17583" x="4705350" y="5062538"/>
          <p14:tracePt t="17587" x="4770438" y="5084763"/>
          <p14:tracePt t="17596" x="4824413" y="5094288"/>
          <p14:tracePt t="17602" x="4878388" y="5116513"/>
          <p14:tracePt t="17611" x="4932363" y="5127625"/>
          <p14:tracePt t="17619" x="4987925" y="5138738"/>
          <p14:tracePt t="17625" x="5041900" y="5148263"/>
          <p14:tracePt t="17634" x="5062538" y="5159375"/>
          <p14:tracePt t="17640" x="5170488" y="5192713"/>
          <p14:tracePt t="17651" x="5203825" y="5202238"/>
          <p14:tracePt t="17654" x="5280025" y="5235575"/>
          <p14:tracePt t="17664" x="5387975" y="5257800"/>
          <p14:tracePt t="17670" x="5473700" y="5267325"/>
          <p14:tracePt t="17682" x="5527675" y="5289550"/>
          <p14:tracePt t="17684" x="5603875" y="5300663"/>
          <p14:tracePt t="17693" x="5668963" y="5300663"/>
          <p14:tracePt t="17702" x="5745163" y="5311775"/>
          <p14:tracePt t="17708" x="5808663" y="5321300"/>
          <p14:tracePt t="17718" x="5873750" y="5332413"/>
          <p14:tracePt t="17722" x="5938838" y="5343525"/>
          <p14:tracePt t="17733" x="6003925" y="5354638"/>
          <p14:tracePt t="17737" x="6069013" y="5354638"/>
          <p14:tracePt t="17750" x="6111875" y="5354638"/>
          <p14:tracePt t="17752" x="6176963" y="5375275"/>
          <p14:tracePt t="17761" x="6230938" y="5375275"/>
          <p14:tracePt t="17767" x="6296025" y="5375275"/>
          <p14:tracePt t="17775" x="6350000" y="5386388"/>
          <p14:tracePt t="17784" x="6403975" y="5397500"/>
          <p14:tracePt t="17793" x="6415088" y="5397500"/>
          <p14:tracePt t="17806" x="6469063" y="5397500"/>
          <p14:tracePt t="17810" x="6511925" y="5408613"/>
          <p14:tracePt t="17815" x="6545263" y="5419725"/>
          <p14:tracePt t="17821" x="6588125" y="5419725"/>
          <p14:tracePt t="17829" x="6621463" y="5419725"/>
          <p14:tracePt t="17834" x="6642100" y="5430838"/>
          <p14:tracePt t="17846" x="6675438" y="5440363"/>
          <p14:tracePt t="17852" x="6684963" y="5440363"/>
          <p14:tracePt t="17858" x="6707188" y="5440363"/>
          <p14:tracePt t="17876" x="6738938" y="5440363"/>
          <p14:tracePt t="17884" x="6761163" y="5440363"/>
          <p14:tracePt t="17887" x="6772275" y="5440363"/>
          <p14:tracePt t="17896" x="6804025" y="5440363"/>
          <p14:tracePt t="17903" x="6837363" y="5440363"/>
          <p14:tracePt t="17911" x="6848475" y="5440363"/>
          <p14:tracePt t="17918" x="6891338" y="5451475"/>
          <p14:tracePt t="17925" x="6934200" y="5462588"/>
          <p14:tracePt t="17935" x="6999288" y="5462588"/>
          <p14:tracePt t="17940" x="7053263" y="5462588"/>
          <p14:tracePt t="17949" x="7118350" y="5473700"/>
          <p14:tracePt t="17955" x="7172325" y="5473700"/>
          <p14:tracePt t="17964" x="7237413" y="5473700"/>
          <p14:tracePt t="17970" x="7280275" y="5494338"/>
          <p14:tracePt t="17982" x="7302500" y="5494338"/>
          <p14:tracePt t="17984" x="7356475" y="5494338"/>
          <p14:tracePt t="17996" x="7399338" y="5494338"/>
          <p14:tracePt t="18008" x="7453313" y="5505450"/>
          <p14:tracePt t="18013" x="7464425" y="5505450"/>
          <p14:tracePt t="18019" x="7507288" y="5505450"/>
          <p14:tracePt t="18023" x="7561263" y="5505450"/>
          <p14:tracePt t="18035" x="7594600" y="5505450"/>
          <p14:tracePt t="18037" x="7637463" y="5505450"/>
          <p14:tracePt t="18046" x="7659688" y="5505450"/>
          <p14:tracePt t="18052" x="7670800" y="5505450"/>
          <p14:tracePt t="18061" x="7702550" y="5505450"/>
          <p14:tracePt t="18067" x="7713663" y="5505450"/>
          <p14:tracePt t="18075" x="7734300" y="5505450"/>
          <p14:tracePt t="18084" x="7756525" y="5505450"/>
          <p14:tracePt t="18093" x="7778750" y="5505450"/>
          <p14:tracePt t="18100" x="7799388" y="5505450"/>
          <p14:tracePt t="18108" x="7832725" y="5505450"/>
          <p14:tracePt t="18117" x="7886700" y="5505450"/>
          <p14:tracePt t="18122" x="7907338" y="5505450"/>
          <p14:tracePt t="18129" x="7972425" y="5505450"/>
          <p14:tracePt t="18136" x="8026400" y="5484813"/>
          <p14:tracePt t="18143" x="8037513" y="5484813"/>
          <p14:tracePt t="18157" x="8113713" y="5462588"/>
          <p14:tracePt t="18166" x="8156575" y="5462588"/>
          <p14:tracePt t="18172" x="8221663" y="5430838"/>
          <p14:tracePt t="18182" x="8255000" y="5408613"/>
          <p14:tracePt t="18187" x="8297863" y="5397500"/>
          <p14:tracePt t="18196" x="8340725" y="5375275"/>
          <p14:tracePt t="18202" x="8383588" y="5354638"/>
          <p14:tracePt t="18211" x="8416925" y="5343525"/>
          <p14:tracePt t="18218" x="8437563" y="5332413"/>
          <p14:tracePt t="18225" x="8482013" y="5300663"/>
          <p14:tracePt t="18235" x="8513763" y="5278438"/>
          <p14:tracePt t="18250" x="8567738" y="5235575"/>
          <p14:tracePt t="18255" x="8601075" y="5213350"/>
          <p14:tracePt t="18267" x="8632825" y="5181600"/>
          <p14:tracePt t="18270" x="8655050" y="5170488"/>
          <p14:tracePt t="18278" x="8675688" y="5159375"/>
          <p14:tracePt t="18284" x="8697913" y="5148263"/>
          <p14:tracePt t="18294" x="8720138" y="5138738"/>
          <p14:tracePt t="18303" x="8729663" y="5127625"/>
          <p14:tracePt t="18307" x="8763000" y="5116513"/>
          <p14:tracePt t="18318" x="8783638" y="5094288"/>
          <p14:tracePt t="18322" x="8805863" y="5084763"/>
          <p14:tracePt t="18334" x="8837613" y="5062538"/>
          <p14:tracePt t="18337" x="8893175" y="5029200"/>
          <p14:tracePt t="18350" x="8902700" y="5029200"/>
          <p14:tracePt t="18354" x="8947150" y="4997450"/>
          <p14:tracePt t="18367" x="8990013" y="4975225"/>
          <p14:tracePt t="18372" x="9043988" y="4932363"/>
          <p14:tracePt t="18377" x="9097963" y="4900613"/>
          <p14:tracePt t="18384" x="9151938" y="4856163"/>
          <p14:tracePt t="18390" x="9217025" y="4802188"/>
          <p14:tracePt t="18400" x="9259888" y="4770438"/>
          <p14:tracePt t="18405" x="9324975" y="4727575"/>
          <p14:tracePt t="18414" x="9358313" y="4705350"/>
          <p14:tracePt t="18420" x="9390063" y="4683125"/>
          <p14:tracePt t="18428" x="9421813" y="4662488"/>
          <p14:tracePt t="18435" x="9432925" y="4651375"/>
          <p14:tracePt t="18443" x="9455150" y="4629150"/>
          <p14:tracePt t="18451" x="9477375" y="4608513"/>
          <p14:tracePt t="18458" x="9498013" y="4575175"/>
          <p14:tracePt t="18468" x="9509125" y="4532313"/>
          <p14:tracePt t="18472" x="9520238" y="4510088"/>
          <p14:tracePt t="18481" x="9540875" y="4456113"/>
          <p14:tracePt t="18487" x="9563100" y="4424363"/>
          <p14:tracePt t="18496" x="9574213" y="4381500"/>
          <p14:tracePt t="18502" x="9585325" y="4337050"/>
          <p14:tracePt t="18511" x="9585325" y="4327525"/>
          <p14:tracePt t="18518" x="9596438" y="4294188"/>
          <p14:tracePt t="18524" x="9605963" y="4240213"/>
          <p14:tracePt t="18535" x="9617075" y="4186238"/>
          <p14:tracePt t="18540" x="9628188" y="4143375"/>
          <p14:tracePt t="18549" x="9628188" y="4098925"/>
          <p14:tracePt t="18555" x="9639300" y="4056063"/>
          <p14:tracePt t="18567" x="9639300" y="4013200"/>
          <p14:tracePt t="18569" x="9639300" y="3981450"/>
          <p14:tracePt t="18582" x="9639300" y="3937000"/>
          <p14:tracePt t="18588" x="9639300" y="3894138"/>
          <p14:tracePt t="18594" x="9639300" y="3851275"/>
          <p14:tracePt t="18605" x="9639300" y="3829050"/>
          <p14:tracePt t="18607" x="9639300" y="3797300"/>
          <p14:tracePt t="18619" x="9628188" y="3752850"/>
          <p14:tracePt t="18623" x="9617075" y="3721100"/>
          <p14:tracePt t="18635" x="9605963" y="3678238"/>
          <p14:tracePt t="18637" x="9605963" y="3667125"/>
          <p14:tracePt t="18646" x="9596438" y="3644900"/>
          <p14:tracePt t="18652" x="9596438" y="3624263"/>
          <p14:tracePt t="18662" x="9596438" y="3602038"/>
          <p14:tracePt t="18675" x="9585325" y="3570288"/>
          <p14:tracePt t="18684" x="9585325" y="3559175"/>
          <p14:tracePt t="18691" x="9574213" y="3536950"/>
          <p14:tracePt t="18699" x="9574213" y="3505200"/>
          <p14:tracePt t="18705" x="9574213" y="3494088"/>
          <p14:tracePt t="18714" x="9563100" y="3471863"/>
          <p14:tracePt t="18720" x="9551988" y="3460750"/>
          <p14:tracePt t="18728" x="9551988" y="3451225"/>
          <p14:tracePt t="18735" x="9540875" y="3440113"/>
          <p14:tracePt t="18743" x="9540875" y="3429000"/>
          <p14:tracePt t="18751" x="9531350" y="3417888"/>
          <p14:tracePt t="18768" x="9520238" y="3397250"/>
          <p14:tracePt t="18773" x="9498013" y="3386138"/>
          <p14:tracePt t="18783" x="9477375" y="3375025"/>
          <p14:tracePt t="18787" x="9466263" y="3363913"/>
          <p14:tracePt t="18796" x="9455150" y="3352800"/>
          <p14:tracePt t="18804" x="9432925" y="3341688"/>
          <p14:tracePt t="18812" x="9412288" y="3321050"/>
          <p14:tracePt t="18818" x="9390063" y="3309938"/>
          <p14:tracePt t="18826" x="9347200" y="3287713"/>
          <p14:tracePt t="18836" x="9304338" y="3278188"/>
          <p14:tracePt t="18839" x="9248775" y="3255963"/>
          <p14:tracePt t="18850" x="9228138" y="3244850"/>
          <p14:tracePt t="18858" x="9174163" y="3224213"/>
          <p14:tracePt t="18870" x="9097963" y="3201988"/>
          <p14:tracePt t="18878" x="9032875" y="3179763"/>
          <p14:tracePt t="18885" x="8837613" y="3125788"/>
          <p14:tracePt t="18893" x="8783638" y="3114675"/>
          <p14:tracePt t="18903" x="8709025" y="3114675"/>
          <p14:tracePt t="18907" x="8643938" y="3094038"/>
          <p14:tracePt t="18919" x="8567738" y="3082925"/>
          <p14:tracePt t="18925" x="8491538" y="3071813"/>
          <p14:tracePt t="18934" x="8437563" y="3071813"/>
          <p14:tracePt t="18941" x="8362950" y="3051175"/>
          <p14:tracePt t="18946" x="8297863" y="3051175"/>
          <p14:tracePt t="18952" x="8221663" y="3028950"/>
          <p14:tracePt t="18961" x="8156575" y="3028950"/>
          <p14:tracePt t="18969" x="8102600" y="3017838"/>
          <p14:tracePt t="18977" x="8037513" y="3006725"/>
          <p14:tracePt t="18985" x="7983538" y="2995613"/>
          <p14:tracePt t="18992" x="7962900" y="2995613"/>
          <p14:tracePt t="19000" x="7929563" y="2986088"/>
          <p14:tracePt t="19005" x="7897813" y="2986088"/>
          <p14:tracePt t="19014" x="7853363" y="2974975"/>
          <p14:tracePt t="19020" x="7810500" y="2974975"/>
          <p14:tracePt t="19028" x="7767638" y="2963863"/>
          <p14:tracePt t="19036" x="7745413" y="2963863"/>
          <p14:tracePt t="19043" x="7670800" y="2952750"/>
          <p14:tracePt t="19051" x="7626350" y="2952750"/>
          <p14:tracePt t="19058" x="7561263" y="2952750"/>
          <p14:tracePt t="19068" x="7540625" y="2952750"/>
          <p14:tracePt t="19072" x="7475538" y="2952750"/>
          <p14:tracePt t="19082" x="7378700" y="2941638"/>
          <p14:tracePt t="19087" x="7313613" y="2932113"/>
          <p14:tracePt t="19096" x="7280275" y="2932113"/>
          <p14:tracePt t="19102" x="7226300" y="2932113"/>
          <p14:tracePt t="19111" x="7161213" y="2932113"/>
          <p14:tracePt t="19120" x="7086600" y="2909888"/>
          <p14:tracePt t="19125" x="7075488" y="2909888"/>
          <p14:tracePt t="19138" x="7042150" y="2898775"/>
          <p14:tracePt t="19156" x="6988175" y="2887663"/>
          <p14:tracePt t="19158" x="6967538" y="2876550"/>
          <p14:tracePt t="19163" x="6934200" y="2876550"/>
          <p14:tracePt t="19169" x="6923088" y="2876550"/>
          <p14:tracePt t="19179" x="6891338" y="2876550"/>
          <p14:tracePt t="19185" x="6837363" y="2876550"/>
          <p14:tracePt t="19192" x="6794500" y="2876550"/>
          <p14:tracePt t="19201" x="6750050" y="2867025"/>
          <p14:tracePt t="19207" x="6718300" y="2867025"/>
          <p14:tracePt t="19216" x="6653213" y="2867025"/>
          <p14:tracePt t="19222" x="6610350" y="2867025"/>
          <p14:tracePt t="19232" x="6556375" y="2867025"/>
          <p14:tracePt t="19237" x="6502400" y="2867025"/>
          <p14:tracePt t="19246" x="6446838" y="2867025"/>
          <p14:tracePt t="19252" x="6403975" y="2867025"/>
          <p14:tracePt t="19261" x="6361113" y="2867025"/>
          <p14:tracePt t="19270" x="6338888" y="2867025"/>
          <p14:tracePt t="19275" x="6307138" y="2867025"/>
          <p14:tracePt t="19284" x="6253163" y="2867025"/>
          <p14:tracePt t="19290" x="6219825" y="2867025"/>
          <p14:tracePt t="19299" x="6176963" y="2867025"/>
          <p14:tracePt t="19306" x="6134100" y="2867025"/>
          <p14:tracePt t="19313" x="6122988" y="2867025"/>
          <p14:tracePt t="19322" x="6091238" y="2867025"/>
          <p14:tracePt t="19329" x="6037263" y="2867025"/>
          <p14:tracePt t="19336" x="5972175" y="2867025"/>
          <p14:tracePt t="19343" x="5949950" y="2867025"/>
          <p14:tracePt t="19353" x="5873750" y="2867025"/>
          <p14:tracePt t="19357" x="5819775" y="2867025"/>
          <p14:tracePt t="19367" x="5765800" y="2867025"/>
          <p14:tracePt t="19372" x="5711825" y="2867025"/>
          <p14:tracePt t="19383" x="5657850" y="2867025"/>
          <p14:tracePt t="19387" x="5635625" y="2876550"/>
          <p14:tracePt t="19396" x="5581650" y="2876550"/>
          <p14:tracePt t="19402" x="5527675" y="2887663"/>
          <p14:tracePt t="19411" x="5484813" y="2887663"/>
          <p14:tracePt t="19429" x="5387975" y="2898775"/>
          <p14:tracePt t="19438" x="5343525" y="2909888"/>
          <p14:tracePt t="19441" x="5300663" y="2909888"/>
          <p14:tracePt t="19449" x="5280025" y="2921000"/>
          <p14:tracePt t="19455" x="5224463" y="2921000"/>
          <p14:tracePt t="19463" x="5192713" y="2921000"/>
          <p14:tracePt t="19470" x="5170488" y="2932113"/>
          <p14:tracePt t="19479" x="5127625" y="2941638"/>
          <p14:tracePt t="19486" x="5105400" y="2952750"/>
          <p14:tracePt t="19501" x="5073650" y="2952750"/>
          <p14:tracePt t="19508" x="5051425" y="2963863"/>
          <p14:tracePt t="19516" x="5030788" y="2974975"/>
          <p14:tracePt t="19523" x="5008563" y="2986088"/>
          <p14:tracePt t="19534" x="4987925" y="2986088"/>
          <p14:tracePt t="19548" x="4943475" y="2995613"/>
          <p14:tracePt t="19558" x="4922838" y="3006725"/>
          <p14:tracePt t="19562" x="4889500" y="3006725"/>
          <p14:tracePt t="19569" x="4857750" y="3028950"/>
          <p14:tracePt t="19575" x="4813300" y="3028950"/>
          <p14:tracePt t="19599" x="4759325" y="3051175"/>
          <p14:tracePt t="19606" x="4716463" y="3060700"/>
          <p14:tracePt t="19613" x="4500563" y="3094038"/>
          <p14:tracePt t="19621" x="4446588" y="3114675"/>
          <p14:tracePt t="19628" x="4403725" y="3114675"/>
          <p14:tracePt t="19636" x="4348163" y="3125788"/>
          <p14:tracePt t="19643" x="4305300" y="3125788"/>
          <p14:tracePt t="19654" x="4262438" y="3136900"/>
          <p14:tracePt t="19657" x="4229100" y="3148013"/>
          <p14:tracePt t="19666" x="4208463" y="3148013"/>
          <p14:tracePt t="19672" x="4175125" y="3159125"/>
          <p14:tracePt t="19681" x="4143375" y="3159125"/>
          <p14:tracePt t="19687" x="4111625" y="3168650"/>
          <p14:tracePt t="19696" x="4078288" y="3168650"/>
          <p14:tracePt t="19702" x="4046538" y="3179763"/>
          <p14:tracePt t="19710" x="4013200" y="3190875"/>
          <p14:tracePt t="19718" x="3981450" y="3201988"/>
          <p14:tracePt t="19725" x="3959225" y="3213100"/>
          <p14:tracePt t="19737" x="3937000" y="3224213"/>
          <p14:tracePt t="19742" x="3905250" y="3233738"/>
          <p14:tracePt t="19750" x="3883025" y="3255963"/>
          <p14:tracePt t="19757" x="3873500" y="3255963"/>
          <p14:tracePt t="19764" x="3840163" y="3278188"/>
          <p14:tracePt t="19770" x="3808413" y="3278188"/>
          <p14:tracePt t="19779" x="3786188" y="3298825"/>
          <p14:tracePt t="19787" x="3775075" y="3309938"/>
          <p14:tracePt t="19793" x="3754438" y="3321050"/>
          <p14:tracePt t="19802" x="3732213" y="3341688"/>
          <p14:tracePt t="19808" x="3700463" y="3375025"/>
          <p14:tracePt t="19817" x="3678238" y="3406775"/>
          <p14:tracePt t="19823" x="3646488" y="3451225"/>
          <p14:tracePt t="19832" x="3613150" y="3482975"/>
          <p14:tracePt t="19838" x="3602038" y="3494088"/>
          <p14:tracePt t="19846" x="3590925" y="3505200"/>
          <p14:tracePt t="19853" x="3590925" y="3516313"/>
          <p14:tracePt t="19861" x="3581400" y="3536950"/>
          <p14:tracePt t="19870" x="3570288" y="3548063"/>
          <p14:tracePt t="19878" x="3559175" y="3570288"/>
          <p14:tracePt t="19888" x="3548063" y="3579813"/>
          <p14:tracePt t="19895" x="3548063" y="3590925"/>
          <p14:tracePt t="19899" x="3536950" y="3613150"/>
          <p14:tracePt t="19908" x="3527425" y="3644900"/>
          <p14:tracePt t="19913" x="3516313" y="3656013"/>
          <p14:tracePt t="19920" x="3505200" y="3678238"/>
          <p14:tracePt t="19929" x="3505200" y="3709988"/>
          <p14:tracePt t="19935" x="3505200" y="3732213"/>
          <p14:tracePt t="19943" x="3505200" y="3743325"/>
          <p14:tracePt t="19952" x="3505200" y="3763963"/>
          <p14:tracePt t="19957" x="3505200" y="3806825"/>
          <p14:tracePt t="19967" x="3505200" y="3840163"/>
          <p14:tracePt t="19972" x="3505200" y="3871913"/>
          <p14:tracePt t="19981" x="3505200" y="3925888"/>
          <p14:tracePt t="19988" x="3516313" y="3981450"/>
          <p14:tracePt t="19996" x="3536950" y="4035425"/>
          <p14:tracePt t="20002" x="3559175" y="4089400"/>
          <p14:tracePt t="20010" x="3570288" y="4132263"/>
          <p14:tracePt t="20018" x="3570288" y="4143375"/>
          <p14:tracePt t="20027" x="3581400" y="4175125"/>
          <p14:tracePt t="20034" x="3590925" y="4208463"/>
          <p14:tracePt t="20044" x="3613150" y="4240213"/>
          <p14:tracePt t="20049" x="3624263" y="4271963"/>
          <p14:tracePt t="20054" x="3635375" y="4305300"/>
          <p14:tracePt t="20063" x="3646488" y="4337050"/>
          <p14:tracePt t="20069" x="3667125" y="4381500"/>
          <p14:tracePt t="20079" x="3689350" y="4435475"/>
          <p14:tracePt t="20088" x="3709988" y="4489450"/>
          <p14:tracePt t="20093" x="3732213" y="4543425"/>
          <p14:tracePt t="20102" x="3763963" y="4608513"/>
          <p14:tracePt t="20107" x="3775075" y="4619625"/>
          <p14:tracePt t="20116" x="3808413" y="4673600"/>
          <p14:tracePt t="20123" x="3840163" y="4716463"/>
          <p14:tracePt t="20131" x="3873500" y="4759325"/>
          <p14:tracePt t="20138" x="3905250" y="4792663"/>
          <p14:tracePt t="20146" x="3948113" y="4835525"/>
          <p14:tracePt t="20154" x="3981450" y="4856163"/>
          <p14:tracePt t="20160" x="4046538" y="4911725"/>
          <p14:tracePt t="20168" x="4121150" y="4975225"/>
          <p14:tracePt t="20175" x="4186238" y="5019675"/>
          <p14:tracePt t="20184" x="4273550" y="5084763"/>
          <p14:tracePt t="20189" x="4338638" y="5127625"/>
          <p14:tracePt t="20199" x="4478338" y="5224463"/>
          <p14:tracePt t="20205" x="4597400" y="5300663"/>
          <p14:tracePt t="20213" x="4749800" y="5386388"/>
          <p14:tracePt t="20219" x="4889500" y="5473700"/>
          <p14:tracePt t="20228" x="4997450" y="5516563"/>
          <p14:tracePt t="20236" x="5138738" y="5581650"/>
          <p14:tracePt t="20242" x="5235575" y="5613400"/>
          <p14:tracePt t="20252" x="5343525" y="5657850"/>
          <p14:tracePt t="20257" x="5397500" y="5678488"/>
          <p14:tracePt t="20266" x="5507038" y="5711825"/>
          <p14:tracePt t="20272" x="5592763" y="5732463"/>
          <p14:tracePt t="20282" x="5689600" y="5765800"/>
          <p14:tracePt t="20288" x="5819775" y="5819775"/>
          <p14:tracePt t="20296" x="5949950" y="5862638"/>
          <p14:tracePt t="20302" x="6015038" y="5884863"/>
          <p14:tracePt t="20309" x="6154738" y="5938838"/>
          <p14:tracePt t="20319" x="6199188" y="5959475"/>
          <p14:tracePt t="20325" x="6242050" y="5970588"/>
          <p14:tracePt t="20334" x="6273800" y="5970588"/>
          <p14:tracePt t="20339" x="6296025" y="5981700"/>
          <p14:tracePt t="20349" x="6318250" y="5992813"/>
          <p14:tracePt t="20355" x="6329363" y="5992813"/>
          <p14:tracePt t="20363" x="6361113" y="6003925"/>
          <p14:tracePt t="20370" x="6383338" y="6003925"/>
          <p14:tracePt t="20378" x="6403975" y="6003925"/>
          <p14:tracePt t="20387" x="6415088" y="6003925"/>
          <p14:tracePt t="20393" x="6426200" y="6003925"/>
          <p14:tracePt t="20402" x="6446838" y="6003925"/>
          <p14:tracePt t="20411" x="6457950" y="6003925"/>
          <p14:tracePt t="20417" x="6469063" y="6003925"/>
          <p14:tracePt t="20422" x="6502400" y="5992813"/>
          <p14:tracePt t="20432" x="6545263" y="5938838"/>
          <p14:tracePt t="20435" x="0" y="0"/>
        </p14:tracePtLst>
        <p14:tracePtLst>
          <p14:tracePt t="20911" x="7540625" y="1849438"/>
          <p14:tracePt t="20926" x="7540625" y="1838325"/>
          <p14:tracePt t="20963" x="7540625" y="1828800"/>
          <p14:tracePt t="20978" x="7529513" y="1828800"/>
          <p14:tracePt t="20988" x="7529513" y="1817688"/>
          <p14:tracePt t="20992" x="7518400" y="1817688"/>
          <p14:tracePt t="21003" x="7496175" y="1806575"/>
          <p14:tracePt t="21017" x="7421563" y="1784350"/>
          <p14:tracePt t="21026" x="7388225" y="1763713"/>
          <p14:tracePt t="21031" x="7345363" y="1763713"/>
          <p14:tracePt t="21037" x="7291388" y="1741488"/>
          <p14:tracePt t="21046" x="7237413" y="1730375"/>
          <p14:tracePt t="21053" x="7194550" y="1719263"/>
          <p14:tracePt t="21060" x="7129463" y="1709738"/>
          <p14:tracePt t="21069" x="7064375" y="1687513"/>
          <p14:tracePt t="21074" x="6999288" y="1676400"/>
          <p14:tracePt t="21085" x="6923088" y="1665288"/>
          <p14:tracePt t="21090" x="6858000" y="1644650"/>
          <p14:tracePt t="21099" x="6783388" y="1633538"/>
          <p14:tracePt t="21105" x="6718300" y="1611313"/>
          <p14:tracePt t="21114" x="6664325" y="1600200"/>
          <p14:tracePt t="21121" x="6599238" y="1600200"/>
          <p14:tracePt t="21127" x="6523038" y="1590675"/>
          <p14:tracePt t="21138" x="6446838" y="1579563"/>
          <p14:tracePt t="21147" x="6426200" y="1579563"/>
          <p14:tracePt t="21152" x="6329363" y="1579563"/>
          <p14:tracePt t="21159" x="6253163" y="1579563"/>
          <p14:tracePt t="21166" x="6176963" y="1579563"/>
          <p14:tracePt t="21174" x="6091238" y="1568450"/>
          <p14:tracePt t="21181" x="6015038" y="1568450"/>
          <p14:tracePt t="21187" x="5972175" y="1568450"/>
          <p14:tracePt t="21196" x="5918200" y="1568450"/>
          <p14:tracePt t="21203" x="5853113" y="1557338"/>
          <p14:tracePt t="21212" x="5788025" y="1557338"/>
          <p14:tracePt t="21221" x="5734050" y="1557338"/>
          <p14:tracePt t="21232" x="5680075" y="1557338"/>
          <p14:tracePt t="21236" x="5635625" y="1557338"/>
          <p14:tracePt t="21243" x="5592763" y="1557338"/>
          <p14:tracePt t="21249" x="5581650" y="1557338"/>
          <p14:tracePt t="21255" x="5549900" y="1557338"/>
          <p14:tracePt t="21264" x="5495925" y="1557338"/>
          <p14:tracePt t="21271" x="5473700" y="1557338"/>
          <p14:tracePt t="21277" x="5430838" y="1568450"/>
          <p14:tracePt t="21292" x="5408613" y="1568450"/>
          <p14:tracePt t="21294" x="5387975" y="1568450"/>
          <p14:tracePt t="21302" x="5354638" y="1579563"/>
          <p14:tracePt t="21307" x="5334000" y="1600200"/>
          <p14:tracePt t="21316" x="5300663" y="1611313"/>
          <p14:tracePt t="21322" x="5268913" y="1622425"/>
          <p14:tracePt t="21331" x="5235575" y="1655763"/>
          <p14:tracePt t="21337" x="5224463" y="1665288"/>
          <p14:tracePt t="21346" x="5181600" y="1687513"/>
          <p14:tracePt t="21353" x="5160963" y="1709738"/>
          <p14:tracePt t="21359" x="5127625" y="1730375"/>
          <p14:tracePt t="21369" x="5116513" y="1741488"/>
          <p14:tracePt t="21374" x="5095875" y="1763713"/>
          <p14:tracePt t="21386" x="5062538" y="1795463"/>
          <p14:tracePt t="21400" x="5051425" y="1817688"/>
          <p14:tracePt t="21408" x="5041900" y="1838325"/>
          <p14:tracePt t="21419" x="5030788" y="1849438"/>
          <p14:tracePt t="21423" x="5019675" y="1871663"/>
          <p14:tracePt t="21437" x="5008563" y="1903413"/>
          <p14:tracePt t="21447" x="4997450" y="1914525"/>
          <p14:tracePt t="21452" x="4987925" y="1957388"/>
          <p14:tracePt t="21457" x="4976813" y="1979613"/>
          <p14:tracePt t="21467" x="4976813" y="2011363"/>
          <p14:tracePt t="21474" x="4965700" y="2044700"/>
          <p14:tracePt t="21481" x="4965700" y="2055813"/>
          <p14:tracePt t="21489" x="4965700" y="2098675"/>
          <p14:tracePt t="21496" x="4965700" y="2120900"/>
          <p14:tracePt t="21503" x="4965700" y="2152650"/>
          <p14:tracePt t="21513" x="4965700" y="2184400"/>
          <p14:tracePt t="21519" x="4965700" y="2217738"/>
          <p14:tracePt t="21526" x="4965700" y="2249488"/>
          <p14:tracePt t="21536" x="4965700" y="2271713"/>
          <p14:tracePt t="21549" x="4976813" y="2303463"/>
          <p14:tracePt t="21558" x="4976813" y="2325688"/>
          <p14:tracePt t="21563" x="4987925" y="2347913"/>
          <p14:tracePt t="21570" x="4987925" y="2368550"/>
          <p14:tracePt t="21577" x="4997450" y="2390775"/>
          <p14:tracePt t="21589" x="5008563" y="2401888"/>
          <p14:tracePt t="21595" x="5019675" y="2411413"/>
          <p14:tracePt t="21602" x="5019675" y="2433638"/>
          <p14:tracePt t="21607" x="5030788" y="2433638"/>
          <p14:tracePt t="21631" x="5041900" y="2444750"/>
          <p14:tracePt t="21646" x="5051425" y="2455863"/>
          <p14:tracePt t="21653" x="5062538" y="2455863"/>
          <p14:tracePt t="21660" x="5062538" y="2466975"/>
          <p14:tracePt t="21668" x="5073650" y="2466975"/>
          <p14:tracePt t="21675" x="5084763" y="2476500"/>
          <p14:tracePt t="21684" x="5095875" y="2487613"/>
          <p14:tracePt t="21690" x="5105400" y="2487613"/>
          <p14:tracePt t="21699" x="5138738" y="2498725"/>
          <p14:tracePt t="21705" x="5160963" y="2520950"/>
          <p14:tracePt t="21714" x="5192713" y="2530475"/>
          <p14:tracePt t="21721" x="5235575" y="2541588"/>
          <p14:tracePt t="21729" x="5246688" y="2541588"/>
          <p14:tracePt t="21737" x="5300663" y="2563813"/>
          <p14:tracePt t="21742" x="5365750" y="2586038"/>
          <p14:tracePt t="21751" x="5419725" y="2595563"/>
          <p14:tracePt t="21757" x="5473700" y="2617788"/>
          <p14:tracePt t="21766" x="5516563" y="2628900"/>
          <p14:tracePt t="21773" x="5538788" y="2649538"/>
          <p14:tracePt t="21781" x="5581650" y="2660650"/>
          <p14:tracePt t="21788" x="5626100" y="2671763"/>
          <p14:tracePt t="21795" x="5668963" y="2693988"/>
          <p14:tracePt t="21804" x="5680075" y="2693988"/>
          <p14:tracePt t="21814" x="5711825" y="2703513"/>
          <p14:tracePt t="21819" x="5754688" y="2714625"/>
          <p14:tracePt t="21825" x="5776913" y="2714625"/>
          <p14:tracePt t="21834" x="5819775" y="2725738"/>
          <p14:tracePt t="21840" x="5862638" y="2725738"/>
          <p14:tracePt t="21848" x="5895975" y="2736850"/>
          <p14:tracePt t="21855" x="5927725" y="2736850"/>
          <p14:tracePt t="21864" x="5949950" y="2736850"/>
          <p14:tracePt t="21881" x="5992813" y="2759075"/>
          <p14:tracePt t="21890" x="6015038" y="2759075"/>
          <p14:tracePt t="21898" x="6037263" y="2759075"/>
          <p14:tracePt t="21902" x="6069013" y="2768600"/>
          <p14:tracePt t="21908" x="6100763" y="2768600"/>
          <p14:tracePt t="21916" x="6134100" y="2768600"/>
          <p14:tracePt t="21925" x="6145213" y="2768600"/>
          <p14:tracePt t="21932" x="6176963" y="2779713"/>
          <p14:tracePt t="21945" x="6210300" y="2779713"/>
          <p14:tracePt t="21954" x="6230938" y="2779713"/>
          <p14:tracePt t="21960" x="6307138" y="2779713"/>
          <p14:tracePt t="21968" x="6361113" y="2779713"/>
          <p14:tracePt t="21975" x="6403975" y="2779713"/>
          <p14:tracePt t="21984" x="6437313" y="2779713"/>
          <p14:tracePt t="21991" x="6480175" y="2779713"/>
          <p14:tracePt t="21998" x="6523038" y="2779713"/>
          <p14:tracePt t="22005" x="6545263" y="2790825"/>
          <p14:tracePt t="22013" x="6565900" y="2790825"/>
          <p14:tracePt t="22021" x="6588125" y="2790825"/>
          <p14:tracePt t="22044" x="6599238" y="2790825"/>
          <p14:tracePt t="22179"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62"/>
          <p:cNvSpPr txBox="1">
            <a:spLocks noGrp="1"/>
          </p:cNvSpPr>
          <p:nvPr>
            <p:ph type="title"/>
          </p:nvPr>
        </p:nvSpPr>
        <p:spPr>
          <a:xfrm>
            <a:off x="609600" y="274639"/>
            <a:ext cx="10972800" cy="1143000"/>
          </a:xfrm>
          <a:prstGeom prst="rect">
            <a:avLst/>
          </a:prstGeom>
          <a:noFill/>
          <a:ln>
            <a:noFill/>
          </a:ln>
        </p:spPr>
        <p:txBody>
          <a:bodyPr spcFirstLastPara="1" vert="horz" wrap="square" lIns="121900" tIns="60933" rIns="121900" bIns="60933" rtlCol="0" anchor="ctr" anchorCtr="0">
            <a:noAutofit/>
          </a:bodyPr>
          <a:lstStyle/>
          <a:p>
            <a:pPr algn="ctr">
              <a:spcBef>
                <a:spcPts val="0"/>
              </a:spcBef>
              <a:buClr>
                <a:srgbClr val="7F7F7F"/>
              </a:buClr>
              <a:buSzPts val="2400"/>
            </a:pPr>
            <a:r>
              <a:rPr lang="sv-SE" dirty="0" err="1">
                <a:solidFill>
                  <a:srgbClr val="1C4587"/>
                </a:solidFill>
              </a:rPr>
              <a:t>Night-time</a:t>
            </a:r>
            <a:r>
              <a:rPr lang="sv-SE" dirty="0">
                <a:solidFill>
                  <a:srgbClr val="1C4587"/>
                </a:solidFill>
              </a:rPr>
              <a:t> vs </a:t>
            </a:r>
            <a:r>
              <a:rPr lang="sv-SE" dirty="0" err="1">
                <a:solidFill>
                  <a:srgbClr val="1C4587"/>
                </a:solidFill>
              </a:rPr>
              <a:t>daytime</a:t>
            </a:r>
            <a:r>
              <a:rPr lang="sv-SE" dirty="0">
                <a:solidFill>
                  <a:srgbClr val="1C4587"/>
                </a:solidFill>
              </a:rPr>
              <a:t> operations</a:t>
            </a:r>
            <a:endParaRPr dirty="0">
              <a:solidFill>
                <a:srgbClr val="1C4587"/>
              </a:solidFill>
            </a:endParaRPr>
          </a:p>
        </p:txBody>
      </p:sp>
      <p:sp>
        <p:nvSpPr>
          <p:cNvPr id="318" name="Google Shape;318;p62"/>
          <p:cNvSpPr txBox="1">
            <a:spLocks noGrp="1"/>
          </p:cNvSpPr>
          <p:nvPr>
            <p:ph type="sldNum" idx="12"/>
          </p:nvPr>
        </p:nvSpPr>
        <p:spPr>
          <a:xfrm>
            <a:off x="679017" y="6565899"/>
            <a:ext cx="1003361" cy="286749"/>
          </a:xfrm>
          <a:prstGeom prst="rect">
            <a:avLst/>
          </a:prstGeom>
          <a:noFill/>
          <a:ln>
            <a:noFill/>
          </a:ln>
        </p:spPr>
        <p:txBody>
          <a:bodyPr spcFirstLastPara="1" vert="horz" wrap="square" lIns="121900" tIns="60933" rIns="121900" bIns="60933" rtlCol="0" anchor="ctr" anchorCtr="0">
            <a:noAutofit/>
          </a:bodyPr>
          <a:lstStyle/>
          <a:p>
            <a:pPr algn="l"/>
            <a:fld id="{00000000-1234-1234-1234-123412341234}" type="slidenum">
              <a:rPr lang="sv-SE"/>
              <a:pPr algn="l"/>
              <a:t>9</a:t>
            </a:fld>
            <a:endParaRPr/>
          </a:p>
        </p:txBody>
      </p:sp>
      <p:pic>
        <p:nvPicPr>
          <p:cNvPr id="6" name="Bildobjekt 5">
            <a:extLst>
              <a:ext uri="{FF2B5EF4-FFF2-40B4-BE49-F238E27FC236}">
                <a16:creationId xmlns:a16="http://schemas.microsoft.com/office/drawing/2014/main" id="{5B4979B1-21F6-4D01-A2BF-FB38349A13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81233"/>
            <a:ext cx="12192000" cy="871415"/>
          </a:xfrm>
          <a:prstGeom prst="rect">
            <a:avLst/>
          </a:prstGeom>
        </p:spPr>
      </p:pic>
      <p:pic>
        <p:nvPicPr>
          <p:cNvPr id="20" name="Bildobjekt 19">
            <a:extLst>
              <a:ext uri="{FF2B5EF4-FFF2-40B4-BE49-F238E27FC236}">
                <a16:creationId xmlns:a16="http://schemas.microsoft.com/office/drawing/2014/main" id="{89A52455-109B-4FE1-A1CF-324BE12350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3760" y="2389247"/>
            <a:ext cx="3448200" cy="3114504"/>
          </a:xfrm>
          <a:prstGeom prst="rect">
            <a:avLst/>
          </a:prstGeom>
        </p:spPr>
      </p:pic>
      <p:pic>
        <p:nvPicPr>
          <p:cNvPr id="22" name="Bildobjekt 21">
            <a:extLst>
              <a:ext uri="{FF2B5EF4-FFF2-40B4-BE49-F238E27FC236}">
                <a16:creationId xmlns:a16="http://schemas.microsoft.com/office/drawing/2014/main" id="{0AD22C45-B9A4-4685-9CDC-23D3A78BE4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051" y="2352248"/>
            <a:ext cx="3556039" cy="3188502"/>
          </a:xfrm>
          <a:prstGeom prst="rect">
            <a:avLst/>
          </a:prstGeom>
        </p:spPr>
      </p:pic>
      <p:pic>
        <p:nvPicPr>
          <p:cNvPr id="36" name="Bildobjekt 35" descr="En bild som visar text&#10;&#10;Automatiskt genererad beskrivning">
            <a:extLst>
              <a:ext uri="{FF2B5EF4-FFF2-40B4-BE49-F238E27FC236}">
                <a16:creationId xmlns:a16="http://schemas.microsoft.com/office/drawing/2014/main" id="{3F486CD9-F23F-48C2-93AE-50D5A28923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1630237" cy="593678"/>
          </a:xfrm>
          <a:prstGeom prst="rect">
            <a:avLst/>
          </a:prstGeom>
        </p:spPr>
      </p:pic>
      <p:sp>
        <p:nvSpPr>
          <p:cNvPr id="39" name="Google Shape;317;p62">
            <a:extLst>
              <a:ext uri="{FF2B5EF4-FFF2-40B4-BE49-F238E27FC236}">
                <a16:creationId xmlns:a16="http://schemas.microsoft.com/office/drawing/2014/main" id="{EF8B4B8D-65B2-4C7F-B620-EDAA06901966}"/>
              </a:ext>
            </a:extLst>
          </p:cNvPr>
          <p:cNvSpPr txBox="1">
            <a:spLocks/>
          </p:cNvSpPr>
          <p:nvPr/>
        </p:nvSpPr>
        <p:spPr>
          <a:xfrm>
            <a:off x="949169" y="1199961"/>
            <a:ext cx="10293662" cy="4128092"/>
          </a:xfrm>
          <a:prstGeom prst="rect">
            <a:avLst/>
          </a:prstGeom>
          <a:noFill/>
          <a:ln>
            <a:noFill/>
          </a:ln>
        </p:spPr>
        <p:txBody>
          <a:bodyPr spcFirstLastPara="1" vert="horz" wrap="square" lIns="121900" tIns="60933" rIns="121900" bIns="60933"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33450" lvl="2" indent="0">
              <a:lnSpc>
                <a:spcPct val="80000"/>
              </a:lnSpc>
              <a:spcBef>
                <a:spcPts val="0"/>
              </a:spcBef>
              <a:buClr>
                <a:srgbClr val="E36106"/>
              </a:buClr>
              <a:buSzPts val="1800"/>
              <a:buFont typeface="Arial" panose="020B0604020202020204" pitchFamily="34" charset="0"/>
              <a:buNone/>
            </a:pPr>
            <a:r>
              <a:rPr lang="sv-SE" dirty="0">
                <a:solidFill>
                  <a:schemeClr val="dk1"/>
                </a:solidFill>
              </a:rPr>
              <a:t>			      </a:t>
            </a:r>
            <a:r>
              <a:rPr lang="sv-SE" b="1" dirty="0" err="1">
                <a:solidFill>
                  <a:schemeClr val="dk1"/>
                </a:solidFill>
              </a:rPr>
              <a:t>Spacing</a:t>
            </a:r>
            <a:r>
              <a:rPr lang="sv-SE" b="1" dirty="0">
                <a:solidFill>
                  <a:schemeClr val="dk1"/>
                </a:solidFill>
              </a:rPr>
              <a:t> deviation</a:t>
            </a:r>
          </a:p>
          <a:p>
            <a:pPr marL="933450" lvl="2" indent="0">
              <a:lnSpc>
                <a:spcPct val="80000"/>
              </a:lnSpc>
              <a:spcBef>
                <a:spcPts val="0"/>
              </a:spcBef>
              <a:buClr>
                <a:srgbClr val="E36106"/>
              </a:buClr>
              <a:buSzPts val="1800"/>
              <a:buFont typeface="Arial" panose="020B0604020202020204" pitchFamily="34" charset="0"/>
              <a:buNone/>
            </a:pPr>
            <a:endParaRPr lang="sv-SE" b="1" dirty="0">
              <a:solidFill>
                <a:schemeClr val="dk1"/>
              </a:solidFill>
            </a:endParaRPr>
          </a:p>
        </p:txBody>
      </p:sp>
      <p:sp>
        <p:nvSpPr>
          <p:cNvPr id="42" name="textruta 41">
            <a:extLst>
              <a:ext uri="{FF2B5EF4-FFF2-40B4-BE49-F238E27FC236}">
                <a16:creationId xmlns:a16="http://schemas.microsoft.com/office/drawing/2014/main" id="{1F0C76B9-FA44-4E30-AAA2-E0B250E2F6AE}"/>
              </a:ext>
            </a:extLst>
          </p:cNvPr>
          <p:cNvSpPr txBox="1"/>
          <p:nvPr/>
        </p:nvSpPr>
        <p:spPr>
          <a:xfrm>
            <a:off x="2033516" y="1945930"/>
            <a:ext cx="2272353" cy="369332"/>
          </a:xfrm>
          <a:prstGeom prst="rect">
            <a:avLst/>
          </a:prstGeom>
          <a:noFill/>
        </p:spPr>
        <p:txBody>
          <a:bodyPr wrap="square" rtlCol="0">
            <a:spAutoFit/>
          </a:bodyPr>
          <a:lstStyle/>
          <a:p>
            <a:r>
              <a:rPr lang="sv-SE" dirty="0" err="1"/>
              <a:t>Daytime</a:t>
            </a:r>
            <a:endParaRPr lang="sv-SE" dirty="0"/>
          </a:p>
        </p:txBody>
      </p:sp>
      <p:sp>
        <p:nvSpPr>
          <p:cNvPr id="43" name="textruta 42">
            <a:extLst>
              <a:ext uri="{FF2B5EF4-FFF2-40B4-BE49-F238E27FC236}">
                <a16:creationId xmlns:a16="http://schemas.microsoft.com/office/drawing/2014/main" id="{97900ED0-147C-4CB3-B696-B42352F7DC77}"/>
              </a:ext>
            </a:extLst>
          </p:cNvPr>
          <p:cNvSpPr txBox="1"/>
          <p:nvPr/>
        </p:nvSpPr>
        <p:spPr>
          <a:xfrm>
            <a:off x="5613780" y="1945930"/>
            <a:ext cx="2272353" cy="369332"/>
          </a:xfrm>
          <a:prstGeom prst="rect">
            <a:avLst/>
          </a:prstGeom>
          <a:noFill/>
        </p:spPr>
        <p:txBody>
          <a:bodyPr wrap="square" rtlCol="0">
            <a:spAutoFit/>
          </a:bodyPr>
          <a:lstStyle/>
          <a:p>
            <a:r>
              <a:rPr lang="sv-SE" dirty="0" err="1"/>
              <a:t>Night-time</a:t>
            </a:r>
            <a:endParaRPr lang="sv-SE" dirty="0"/>
          </a:p>
        </p:txBody>
      </p:sp>
      <p:grpSp>
        <p:nvGrpSpPr>
          <p:cNvPr id="7" name="Grupp 6">
            <a:extLst>
              <a:ext uri="{FF2B5EF4-FFF2-40B4-BE49-F238E27FC236}">
                <a16:creationId xmlns:a16="http://schemas.microsoft.com/office/drawing/2014/main" id="{F747B74A-EDFF-46CB-8E07-09C83CF38632}"/>
              </a:ext>
            </a:extLst>
          </p:cNvPr>
          <p:cNvGrpSpPr>
            <a:grpSpLocks noChangeAspect="1"/>
          </p:cNvGrpSpPr>
          <p:nvPr/>
        </p:nvGrpSpPr>
        <p:grpSpPr>
          <a:xfrm>
            <a:off x="7943469" y="3079840"/>
            <a:ext cx="3726562" cy="1733318"/>
            <a:chOff x="0" y="310426"/>
            <a:chExt cx="12192000" cy="5670807"/>
          </a:xfrm>
        </p:grpSpPr>
        <p:pic>
          <p:nvPicPr>
            <p:cNvPr id="3" name="Bildobjekt 2" descr="En bild som visar bord&#10;&#10;Automatiskt genererad beskrivning">
              <a:extLst>
                <a:ext uri="{FF2B5EF4-FFF2-40B4-BE49-F238E27FC236}">
                  <a16:creationId xmlns:a16="http://schemas.microsoft.com/office/drawing/2014/main" id="{AA0E421C-638A-4BE3-84B0-782E1E6519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403604"/>
              <a:ext cx="12192000" cy="3577629"/>
            </a:xfrm>
            <a:prstGeom prst="rect">
              <a:avLst/>
            </a:prstGeom>
          </p:spPr>
        </p:pic>
        <p:pic>
          <p:nvPicPr>
            <p:cNvPr id="5" name="Bildobjekt 4" descr="En bild som visar bord&#10;&#10;Automatiskt genererad beskrivning">
              <a:extLst>
                <a:ext uri="{FF2B5EF4-FFF2-40B4-BE49-F238E27FC236}">
                  <a16:creationId xmlns:a16="http://schemas.microsoft.com/office/drawing/2014/main" id="{5F513384-74A9-4400-B69A-82528DB01C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10426"/>
              <a:ext cx="12192000" cy="2078821"/>
            </a:xfrm>
            <a:prstGeom prst="rect">
              <a:avLst/>
            </a:prstGeom>
          </p:spPr>
        </p:pic>
      </p:grpSp>
      <p:pic>
        <p:nvPicPr>
          <p:cNvPr id="19" name="Google Shape;310;p61">
            <a:extLst>
              <a:ext uri="{FF2B5EF4-FFF2-40B4-BE49-F238E27FC236}">
                <a16:creationId xmlns:a16="http://schemas.microsoft.com/office/drawing/2014/main" id="{472DF487-B6F9-4A26-9FC4-C939F2FB3684}"/>
              </a:ext>
            </a:extLst>
          </p:cNvPr>
          <p:cNvPicPr preferRelativeResize="0">
            <a:picLocks noChangeAspect="1"/>
          </p:cNvPicPr>
          <p:nvPr/>
        </p:nvPicPr>
        <p:blipFill>
          <a:blip r:embed="rId11">
            <a:alphaModFix/>
          </a:blip>
          <a:stretch>
            <a:fillRect/>
          </a:stretch>
        </p:blipFill>
        <p:spPr>
          <a:xfrm>
            <a:off x="11263585" y="86610"/>
            <a:ext cx="812892" cy="376058"/>
          </a:xfrm>
          <a:prstGeom prst="rect">
            <a:avLst/>
          </a:prstGeom>
          <a:noFill/>
          <a:ln>
            <a:noFill/>
          </a:ln>
        </p:spPr>
      </p:pic>
      <p:pic>
        <p:nvPicPr>
          <p:cNvPr id="24" name="Ljud 23">
            <a:hlinkClick r:id="" action="ppaction://media"/>
            <a:extLst>
              <a:ext uri="{FF2B5EF4-FFF2-40B4-BE49-F238E27FC236}">
                <a16:creationId xmlns:a16="http://schemas.microsoft.com/office/drawing/2014/main" id="{C10DBC1A-886A-47BC-B49F-A3C72EF45C6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
        <p:nvSpPr>
          <p:cNvPr id="34" name="textruta 33">
            <a:extLst>
              <a:ext uri="{FF2B5EF4-FFF2-40B4-BE49-F238E27FC236}">
                <a16:creationId xmlns:a16="http://schemas.microsoft.com/office/drawing/2014/main" id="{C63DBB03-0DA2-4F6E-9E71-C347E2BECD44}"/>
              </a:ext>
            </a:extLst>
          </p:cNvPr>
          <p:cNvSpPr txBox="1"/>
          <p:nvPr/>
        </p:nvSpPr>
        <p:spPr>
          <a:xfrm>
            <a:off x="11529867" y="421741"/>
            <a:ext cx="280327" cy="369332"/>
          </a:xfrm>
          <a:prstGeom prst="rect">
            <a:avLst/>
          </a:prstGeom>
          <a:noFill/>
        </p:spPr>
        <p:txBody>
          <a:bodyPr wrap="square" rtlCol="0">
            <a:spAutoFit/>
          </a:bodyPr>
          <a:lstStyle/>
          <a:p>
            <a:r>
              <a:rPr lang="sv-SE" dirty="0"/>
              <a:t>8</a:t>
            </a:r>
          </a:p>
        </p:txBody>
      </p:sp>
    </p:spTree>
    <p:extLst>
      <p:ext uri="{BB962C8B-B14F-4D97-AF65-F5344CB8AC3E}">
        <p14:creationId xmlns:p14="http://schemas.microsoft.com/office/powerpoint/2010/main" val="4138202179"/>
      </p:ext>
    </p:extLst>
  </p:cSld>
  <p:clrMapOvr>
    <a:masterClrMapping/>
  </p:clrMapOvr>
  <mc:AlternateContent xmlns:mc="http://schemas.openxmlformats.org/markup-compatibility/2006" xmlns:p14="http://schemas.microsoft.com/office/powerpoint/2010/main">
    <mc:Choice Requires="p14">
      <p:transition p14:dur="0" advTm="38328"/>
    </mc:Choice>
    <mc:Fallback xmlns="">
      <p:transition advTm="38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extLst>
    <p:ext uri="{3A86A75C-4F4B-4683-9AE1-C65F6400EC91}">
      <p14:laserTraceLst xmlns:p14="http://schemas.microsoft.com/office/powerpoint/2010/main">
        <p14:tracePtLst>
          <p14:tracePt t="4690" x="3363913" y="2368550"/>
          <p14:tracePt t="4738" x="3354388" y="2368550"/>
          <p14:tracePt t="4761" x="3343275" y="2357438"/>
          <p14:tracePt t="4767" x="3332163" y="2357438"/>
          <p14:tracePt t="4773" x="3309938" y="2357438"/>
          <p14:tracePt t="4794" x="3298825" y="2357438"/>
          <p14:tracePt t="4795" x="3289300" y="2347913"/>
          <p14:tracePt t="4808" x="3235325" y="2325688"/>
          <p14:tracePt t="4812" x="3190875" y="2325688"/>
          <p14:tracePt t="4820" x="3179763" y="2325688"/>
          <p14:tracePt t="4827" x="3148013" y="2325688"/>
          <p14:tracePt t="4833" x="3105150" y="2325688"/>
          <p14:tracePt t="4844" x="3062288" y="2325688"/>
          <p14:tracePt t="4847" x="3017838" y="2325688"/>
          <p14:tracePt t="4860" x="2986088" y="2325688"/>
          <p14:tracePt t="4866" x="2952750" y="2325688"/>
          <p14:tracePt t="4873" x="2921000" y="2325688"/>
          <p14:tracePt t="4879" x="2887663" y="2325688"/>
          <p14:tracePt t="4887" x="2855913" y="2314575"/>
          <p14:tracePt t="4892" x="2813050" y="2314575"/>
          <p14:tracePt t="4901" x="2779713" y="2303463"/>
          <p14:tracePt t="4908" x="2759075" y="2303463"/>
          <p14:tracePt t="4915" x="2725738" y="2303463"/>
          <p14:tracePt t="4925" x="2705100" y="2303463"/>
          <p14:tracePt t="4930" x="2660650" y="2303463"/>
          <p14:tracePt t="4939" x="2628900" y="2303463"/>
          <p14:tracePt t="4945" x="2606675" y="2293938"/>
          <p14:tracePt t="4955" x="2552700" y="2293938"/>
          <p14:tracePt t="4963" x="2498725" y="2293938"/>
          <p14:tracePt t="4969" x="2444750" y="2282825"/>
          <p14:tracePt t="4979" x="2422525" y="2282825"/>
          <p14:tracePt t="4983" x="2368550" y="2271713"/>
          <p14:tracePt t="4991" x="2314575" y="2271713"/>
          <p14:tracePt t="4997" x="2271713" y="2271713"/>
          <p14:tracePt t="5008" x="2228850" y="2271713"/>
          <p14:tracePt t="5012" x="2195513" y="2271713"/>
          <p14:tracePt t="5022" x="2152650" y="2271713"/>
          <p14:tracePt t="5028" x="2120900" y="2271713"/>
          <p14:tracePt t="5036" x="2109788" y="2271713"/>
          <p14:tracePt t="5043" x="2066925" y="2271713"/>
          <p14:tracePt t="5052" x="2044700" y="2271713"/>
          <p14:tracePt t="5062" x="2001838" y="2271713"/>
          <p14:tracePt t="5067" x="1968500" y="2271713"/>
          <p14:tracePt t="5079" x="1947863" y="2271713"/>
          <p14:tracePt t="5081" x="1936750" y="2271713"/>
          <p14:tracePt t="5088" x="1914525" y="2271713"/>
          <p14:tracePt t="5095" x="1893888" y="2282825"/>
          <p14:tracePt t="5104" x="1871663" y="2282825"/>
          <p14:tracePt t="5110" x="1849438" y="2293938"/>
          <p14:tracePt t="5121" x="1817688" y="2303463"/>
          <p14:tracePt t="5135" x="1774825" y="2314575"/>
          <p14:tracePt t="5143" x="1741488" y="2336800"/>
          <p14:tracePt t="5147" x="1709738" y="2347913"/>
          <p14:tracePt t="5157" x="1687513" y="2368550"/>
          <p14:tracePt t="5162" x="1665288" y="2379663"/>
          <p14:tracePt t="5172" x="1633538" y="2401888"/>
          <p14:tracePt t="5177" x="1601788" y="2411413"/>
          <p14:tracePt t="5186" x="1568450" y="2433638"/>
          <p14:tracePt t="5192" x="1546225" y="2455863"/>
          <p14:tracePt t="5201" x="1525588" y="2466975"/>
          <p14:tracePt t="5208" x="1492250" y="2487613"/>
          <p14:tracePt t="5215" x="1471613" y="2509838"/>
          <p14:tracePt t="5224" x="1460500" y="2520950"/>
          <p14:tracePt t="5230" x="1438275" y="2541588"/>
          <p14:tracePt t="5239" x="1417638" y="2552700"/>
          <p14:tracePt t="5244" x="1384300" y="2586038"/>
          <p14:tracePt t="5258" x="1363663" y="2595563"/>
          <p14:tracePt t="5263" x="1341438" y="2628900"/>
          <p14:tracePt t="5269" x="1330325" y="2628900"/>
          <p14:tracePt t="5279" x="1298575" y="2649538"/>
          <p14:tracePt t="5282" x="1276350" y="2682875"/>
          <p14:tracePt t="5292" x="1244600" y="2725738"/>
          <p14:tracePt t="5297" x="1222375" y="2759075"/>
          <p14:tracePt t="5308" x="1190625" y="2801938"/>
          <p14:tracePt t="5313" x="1168400" y="2822575"/>
          <p14:tracePt t="5322" x="1146175" y="2844800"/>
          <p14:tracePt t="5327" x="1136650" y="2876550"/>
          <p14:tracePt t="5336" x="1103313" y="2921000"/>
          <p14:tracePt t="5344" x="1092200" y="2932113"/>
          <p14:tracePt t="5351" x="1081088" y="2974975"/>
          <p14:tracePt t="5359" x="1049338" y="3006725"/>
          <p14:tracePt t="5368" x="1038225" y="3051175"/>
          <p14:tracePt t="5383" x="995363" y="3136900"/>
          <p14:tracePt t="5391" x="962025" y="3190875"/>
          <p14:tracePt t="5395" x="952500" y="3244850"/>
          <p14:tracePt t="5404" x="930275" y="3287713"/>
          <p14:tracePt t="5409" x="919163" y="3341688"/>
          <p14:tracePt t="5419" x="908050" y="3375025"/>
          <p14:tracePt t="5426" x="898525" y="3417888"/>
          <p14:tracePt t="5432" x="887413" y="3451225"/>
          <p14:tracePt t="5442" x="876300" y="3494088"/>
          <p14:tracePt t="5448" x="865188" y="3536950"/>
          <p14:tracePt t="5456" x="854075" y="3579813"/>
          <p14:tracePt t="5463" x="854075" y="3624263"/>
          <p14:tracePt t="5472" x="844550" y="3678238"/>
          <p14:tracePt t="5477" x="844550" y="3698875"/>
          <p14:tracePt t="5486" x="833438" y="3743325"/>
          <p14:tracePt t="5493" x="833438" y="3806825"/>
          <p14:tracePt t="5501" x="833438" y="3862388"/>
          <p14:tracePt t="5509" x="833438" y="3925888"/>
          <p14:tracePt t="5515" x="833438" y="3990975"/>
          <p14:tracePt t="5524" x="833438" y="4035425"/>
          <p14:tracePt t="5531" x="833438" y="4078288"/>
          <p14:tracePt t="5539" x="844550" y="4098925"/>
          <p14:tracePt t="5546" x="844550" y="4143375"/>
          <p14:tracePt t="5554" x="844550" y="4164013"/>
          <p14:tracePt t="5560" x="844550" y="4175125"/>
          <p14:tracePt t="5569" x="854075" y="4208463"/>
          <p14:tracePt t="5577" x="854075" y="4229100"/>
          <p14:tracePt t="5583" x="865188" y="4271963"/>
          <p14:tracePt t="5594" x="865188" y="4305300"/>
          <p14:tracePt t="5597" x="887413" y="4359275"/>
          <p14:tracePt t="5613" x="887413" y="4381500"/>
          <p14:tracePt t="5619" x="898525" y="4424363"/>
          <p14:tracePt t="5627" x="908050" y="4467225"/>
          <p14:tracePt t="5629" x="930275" y="4489450"/>
          <p14:tracePt t="5636" x="941388" y="4521200"/>
          <p14:tracePt t="5642" x="962025" y="4543425"/>
          <p14:tracePt t="5651" x="973138" y="4575175"/>
          <p14:tracePt t="5658" x="984250" y="4597400"/>
          <p14:tracePt t="5665" x="995363" y="4619625"/>
          <p14:tracePt t="5673" x="1017588" y="4640263"/>
          <p14:tracePt t="5680" x="1027113" y="4651375"/>
          <p14:tracePt t="5689" x="1038225" y="4673600"/>
          <p14:tracePt t="5695" x="1049338" y="4683125"/>
          <p14:tracePt t="5710" x="1071563" y="4705350"/>
          <p14:tracePt t="5719" x="1092200" y="4727575"/>
          <p14:tracePt t="5726" x="1200150" y="4802188"/>
          <p14:tracePt t="5733" x="1222375" y="4824413"/>
          <p14:tracePt t="5741" x="1276350" y="4867275"/>
          <p14:tracePt t="5747" x="1330325" y="4911725"/>
          <p14:tracePt t="5758" x="1384300" y="4943475"/>
          <p14:tracePt t="5765" x="1449388" y="4986338"/>
          <p14:tracePt t="5777" x="1514475" y="5029200"/>
          <p14:tracePt t="5783" x="1568450" y="5062538"/>
          <p14:tracePt t="5786" x="1633538" y="5094288"/>
          <p14:tracePt t="5793" x="1687513" y="5138738"/>
          <p14:tracePt t="5800" x="1730375" y="5170488"/>
          <p14:tracePt t="5810" x="1784350" y="5192713"/>
          <p14:tracePt t="5815" x="1860550" y="5213350"/>
          <p14:tracePt t="5825" x="1936750" y="5257800"/>
          <p14:tracePt t="5830" x="2044700" y="5289550"/>
          <p14:tracePt t="5842" x="2076450" y="5300663"/>
          <p14:tracePt t="5844" x="2185988" y="5332413"/>
          <p14:tracePt t="5859" x="2314575" y="5375275"/>
          <p14:tracePt t="5863" x="2541588" y="5430838"/>
          <p14:tracePt t="5873" x="2628900" y="5462588"/>
          <p14:tracePt t="5883" x="2952750" y="5559425"/>
          <p14:tracePt t="5891" x="3062288" y="5603875"/>
          <p14:tracePt t="5898" x="3136900" y="5624513"/>
          <p14:tracePt t="5907" x="3170238" y="5646738"/>
          <p14:tracePt t="5912" x="3213100" y="5657850"/>
          <p14:tracePt t="5922" x="3244850" y="5667375"/>
          <p14:tracePt t="5928" x="3255963" y="5667375"/>
          <p14:tracePt t="5936" x="3267075" y="5667375"/>
          <p14:tracePt t="5943" x="3278188" y="5667375"/>
          <p14:tracePt t="5961" x="3289300" y="5667375"/>
          <p14:tracePt t="5968" x="3309938" y="5667375"/>
          <p14:tracePt t="5976" x="3343275" y="5657850"/>
          <p14:tracePt t="5986" x="3386138" y="5635625"/>
          <p14:tracePt t="5988" x="3417888" y="5624513"/>
          <p14:tracePt t="5995" x="3451225" y="5613400"/>
          <p14:tracePt t="6003" x="3505200" y="5581650"/>
          <p14:tracePt t="6010" x="3536950" y="5549900"/>
          <p14:tracePt t="6019" x="3590925" y="5516563"/>
          <p14:tracePt t="6026" x="3646488" y="5473700"/>
          <p14:tracePt t="6034" x="3656013" y="5462588"/>
          <p14:tracePt t="6043" x="3709988" y="5419725"/>
          <p14:tracePt t="6054" x="3775075" y="5354638"/>
          <p14:tracePt t="6060" x="3808413" y="5321300"/>
          <p14:tracePt t="6066" x="3819525" y="5300663"/>
          <p14:tracePt t="6071" x="3840163" y="5278438"/>
          <p14:tracePt t="6077" x="3862388" y="5246688"/>
          <p14:tracePt t="6087" x="3873500" y="5235575"/>
          <p14:tracePt t="6094" x="3873500" y="5224463"/>
          <p14:tracePt t="6101" x="3894138" y="5202238"/>
          <p14:tracePt t="6111" x="3905250" y="5170488"/>
          <p14:tracePt t="6115" x="3905250" y="5148263"/>
          <p14:tracePt t="6125" x="3927475" y="5116513"/>
          <p14:tracePt t="6130" x="3937000" y="5094288"/>
          <p14:tracePt t="6139" x="3937000" y="5051425"/>
          <p14:tracePt t="6145" x="3948113" y="5029200"/>
          <p14:tracePt t="6154" x="3948113" y="4986338"/>
          <p14:tracePt t="6160" x="3948113" y="4975225"/>
          <p14:tracePt t="6168" x="3948113" y="4932363"/>
          <p14:tracePt t="6175" x="3948113" y="4889500"/>
          <p14:tracePt t="6183" x="3948113" y="4846638"/>
          <p14:tracePt t="6192" x="3948113" y="4792663"/>
          <p14:tracePt t="6197" x="3948113" y="4727575"/>
          <p14:tracePt t="6207" x="3948113" y="4673600"/>
          <p14:tracePt t="6223" x="3948113" y="4510088"/>
          <p14:tracePt t="6227" x="3948113" y="4424363"/>
          <p14:tracePt t="6236" x="3948113" y="4359275"/>
          <p14:tracePt t="6243" x="3948113" y="4294188"/>
          <p14:tracePt t="6250" x="3948113" y="4251325"/>
          <p14:tracePt t="6259" x="3948113" y="4186238"/>
          <p14:tracePt t="6264" x="3948113" y="4154488"/>
          <p14:tracePt t="6274" x="3948113" y="4110038"/>
          <p14:tracePt t="6279" x="3948113" y="4044950"/>
          <p14:tracePt t="6289" x="3937000" y="4002088"/>
          <p14:tracePt t="6295" x="3937000" y="3959225"/>
          <p14:tracePt t="6303" x="3937000" y="3916363"/>
          <p14:tracePt t="6310" x="3937000" y="3894138"/>
          <p14:tracePt t="6319" x="3937000" y="3840163"/>
          <p14:tracePt t="6327" x="3937000" y="3775075"/>
          <p14:tracePt t="6333" x="3937000" y="3721100"/>
          <p14:tracePt t="6341" x="3937000" y="3656013"/>
          <p14:tracePt t="6349" x="3937000" y="3579813"/>
          <p14:tracePt t="6359" x="3948113" y="3548063"/>
          <p14:tracePt t="6370" x="3948113" y="3471863"/>
          <p14:tracePt t="6373" x="3948113" y="3417888"/>
          <p14:tracePt t="6381" x="3948113" y="3332163"/>
          <p14:tracePt t="6387" x="3948113" y="3298825"/>
          <p14:tracePt t="6394" x="3948113" y="3244850"/>
          <p14:tracePt t="6402" x="3948113" y="3190875"/>
          <p14:tracePt t="6413" x="3948113" y="3136900"/>
          <p14:tracePt t="6415" x="3948113" y="3082925"/>
          <p14:tracePt t="6424" x="3948113" y="3040063"/>
          <p14:tracePt t="6430" x="3948113" y="2995613"/>
          <p14:tracePt t="6439" x="3937000" y="2952750"/>
          <p14:tracePt t="6445" x="3937000" y="2941638"/>
          <p14:tracePt t="6453" x="3927475" y="2898775"/>
          <p14:tracePt t="6460" x="3916363" y="2844800"/>
          <p14:tracePt t="6468" x="3905250" y="2801938"/>
          <p14:tracePt t="6476" x="3894138" y="2747963"/>
          <p14:tracePt t="6483" x="3883025" y="2714625"/>
          <p14:tracePt t="6491" x="3862388" y="2671763"/>
          <p14:tracePt t="6497" x="3851275" y="2628900"/>
          <p14:tracePt t="6509" x="3819525" y="2595563"/>
          <p14:tracePt t="6515" x="3808413" y="2574925"/>
          <p14:tracePt t="6524" x="3786188" y="2541588"/>
          <p14:tracePt t="6534" x="3775075" y="2520950"/>
          <p14:tracePt t="6536" x="3743325" y="2487613"/>
          <p14:tracePt t="6543" x="3709988" y="2466975"/>
          <p14:tracePt t="6550" x="3678238" y="2422525"/>
          <p14:tracePt t="6559" x="3656013" y="2401888"/>
          <p14:tracePt t="6566" x="3624263" y="2368550"/>
          <p14:tracePt t="6574" x="3590925" y="2347913"/>
          <p14:tracePt t="6580" x="3536950" y="2314575"/>
          <p14:tracePt t="6597" x="3516313" y="2293938"/>
          <p14:tracePt t="6604" x="3471863" y="2260600"/>
          <p14:tracePt t="6610" x="3440113" y="2249488"/>
          <p14:tracePt t="6618" x="3408363" y="2217738"/>
          <p14:tracePt t="6628" x="3375025" y="2206625"/>
          <p14:tracePt t="6632" x="3332163" y="2184400"/>
          <p14:tracePt t="6641" x="3309938" y="2163763"/>
          <p14:tracePt t="6648" x="3278188" y="2141538"/>
          <p14:tracePt t="6657" x="3244850" y="2141538"/>
          <p14:tracePt t="6665" x="3213100" y="2130425"/>
          <p14:tracePt t="6671" x="3179763" y="2109788"/>
          <p14:tracePt t="6677" x="3170238" y="2109788"/>
          <p14:tracePt t="6686" x="3125788" y="2087563"/>
          <p14:tracePt t="6693" x="3082925" y="2087563"/>
          <p14:tracePt t="6700" x="3051175" y="2076450"/>
          <p14:tracePt t="6709" x="2997200" y="2055813"/>
          <p14:tracePt t="6716" x="2943225" y="2055813"/>
          <p14:tracePt t="6725" x="2887663" y="2033588"/>
          <p14:tracePt t="6729" x="2824163" y="2022475"/>
          <p14:tracePt t="6739" x="2759075" y="2001838"/>
          <p14:tracePt t="6745" x="2682875" y="1979613"/>
          <p14:tracePt t="6754" x="2617788" y="1979613"/>
          <p14:tracePt t="6760" x="2541588" y="1957388"/>
          <p14:tracePt t="6768" x="2498725" y="1946275"/>
          <p14:tracePt t="6776" x="2433638" y="1936750"/>
          <p14:tracePt t="6782" x="2379663" y="1925638"/>
          <p14:tracePt t="6791" x="2325688" y="1914525"/>
          <p14:tracePt t="6797" x="2271713" y="1903413"/>
          <p14:tracePt t="6807" x="2195513" y="1892300"/>
          <p14:tracePt t="6812" x="2141538" y="1892300"/>
          <p14:tracePt t="6821" x="2087563" y="1882775"/>
          <p14:tracePt t="6828" x="2012950" y="1871663"/>
          <p14:tracePt t="6837" x="1957388" y="1871663"/>
          <p14:tracePt t="6843" x="1903413" y="1871663"/>
          <p14:tracePt t="6849" x="1828800" y="1860550"/>
          <p14:tracePt t="6859" x="1763713" y="1849438"/>
          <p14:tracePt t="6868" x="1741488" y="1849438"/>
          <p14:tracePt t="6883" x="1611313" y="1849438"/>
          <p14:tracePt t="6888" x="1568450" y="1849438"/>
          <p14:tracePt t="6895" x="1557338" y="1849438"/>
          <p14:tracePt t="6903" x="1536700" y="1849438"/>
          <p14:tracePt t="6910" x="1514475" y="1849438"/>
          <p14:tracePt t="6918" x="1492250" y="1860550"/>
          <p14:tracePt t="6928" x="1471613" y="1871663"/>
          <p14:tracePt t="6938" x="1449388" y="1882775"/>
          <p14:tracePt t="6944" x="1428750" y="1892300"/>
          <p14:tracePt t="6951" x="1406525" y="1914525"/>
          <p14:tracePt t="6957" x="1395413" y="1914525"/>
          <p14:tracePt t="6963" x="1363663" y="1936750"/>
          <p14:tracePt t="6971" x="1330325" y="1957388"/>
          <p14:tracePt t="6978" x="1309688" y="1990725"/>
          <p14:tracePt t="6986" x="1276350" y="2033588"/>
          <p14:tracePt t="6993" x="1244600" y="2065338"/>
          <p14:tracePt t="6999" x="1211263" y="2109788"/>
          <p14:tracePt t="7009" x="1200150" y="2184400"/>
          <p14:tracePt t="7016" x="1190625" y="2195513"/>
          <p14:tracePt t="7024" x="1168400" y="2260600"/>
          <p14:tracePt t="7029" x="1136650" y="2357438"/>
          <p14:tracePt t="7039" x="1125538" y="2422525"/>
          <p14:tracePt t="7045" x="1103313" y="2509838"/>
          <p14:tracePt t="7054" x="1081088" y="2586038"/>
          <p14:tracePt t="7060" x="1071563" y="2671763"/>
          <p14:tracePt t="7068" x="1038225" y="2747963"/>
          <p14:tracePt t="7076" x="1027113" y="2790825"/>
          <p14:tracePt t="7083" x="1006475" y="2855913"/>
          <p14:tracePt t="7091" x="995363" y="2909888"/>
          <p14:tracePt t="7098" x="984250" y="2941638"/>
          <p14:tracePt t="7106" x="973138" y="2995613"/>
          <p14:tracePt t="7113" x="962025" y="3028950"/>
          <p14:tracePt t="7122" x="962025" y="3082925"/>
          <p14:tracePt t="7127" x="952500" y="3125788"/>
          <p14:tracePt t="7136" x="952500" y="3159125"/>
          <p14:tracePt t="7143" x="952500" y="3190875"/>
          <p14:tracePt t="7150" x="941388" y="3224213"/>
          <p14:tracePt t="7159" x="941388" y="3267075"/>
          <p14:tracePt t="7168" x="930275" y="3321050"/>
          <p14:tracePt t="7174" x="930275" y="3375025"/>
          <p14:tracePt t="7180" x="930275" y="3451225"/>
          <p14:tracePt t="7189" x="930275" y="3460750"/>
          <p14:tracePt t="7196" x="930275" y="3536950"/>
          <p14:tracePt t="7204" x="930275" y="3602038"/>
          <p14:tracePt t="7211" x="930275" y="3678238"/>
          <p14:tracePt t="7218" x="930275" y="3752850"/>
          <p14:tracePt t="7229" x="930275" y="3829050"/>
          <p14:tracePt t="7233" x="941388" y="3894138"/>
          <p14:tracePt t="7243" x="941388" y="3959225"/>
          <p14:tracePt t="7254" x="952500" y="4013200"/>
          <p14:tracePt t="7258" x="973138" y="4078288"/>
          <p14:tracePt t="7267" x="973138" y="4098925"/>
          <p14:tracePt t="7272" x="1006475" y="4154488"/>
          <p14:tracePt t="7278" x="1038225" y="4251325"/>
          <p14:tracePt t="7286" x="1071563" y="4316413"/>
          <p14:tracePt t="7293" x="1081088" y="4327525"/>
          <p14:tracePt t="7300" x="1125538" y="4381500"/>
          <p14:tracePt t="7309" x="1168400" y="4413250"/>
          <p14:tracePt t="7315" x="1211263" y="4456113"/>
          <p14:tracePt t="7324" x="1265238" y="4489450"/>
          <p14:tracePt t="7330" x="1309688" y="4521200"/>
          <p14:tracePt t="7339" x="1373188" y="4564063"/>
          <p14:tracePt t="7345" x="1438275" y="4597400"/>
          <p14:tracePt t="7353" x="1514475" y="4640263"/>
          <p14:tracePt t="7361" x="1601788" y="4683125"/>
          <p14:tracePt t="7368" x="1665288" y="4727575"/>
          <p14:tracePt t="7377" x="1752600" y="4759325"/>
          <p14:tracePt t="7383" x="1817688" y="4792663"/>
          <p14:tracePt t="7391" x="1893888" y="4835525"/>
          <p14:tracePt t="7397" x="1936750" y="4846638"/>
          <p14:tracePt t="7406" x="2001838" y="4867275"/>
          <p14:tracePt t="7412" x="2066925" y="4889500"/>
          <p14:tracePt t="7421" x="2120900" y="4900613"/>
          <p14:tracePt t="7429" x="2185988" y="4911725"/>
          <p14:tracePt t="7437" x="2239963" y="4932363"/>
          <p14:tracePt t="7447" x="2293938" y="4943475"/>
          <p14:tracePt t="7455" x="2359025" y="4965700"/>
          <p14:tracePt t="7460" x="2498725" y="4986338"/>
          <p14:tracePt t="7467" x="2532063" y="4997450"/>
          <p14:tracePt t="7474" x="2606675" y="5008563"/>
          <p14:tracePt t="7481" x="2693988" y="5019675"/>
          <p14:tracePt t="7489" x="2770188" y="5029200"/>
          <p14:tracePt t="7495" x="2833688" y="5040313"/>
          <p14:tracePt t="7504" x="2887663" y="5040313"/>
          <p14:tracePt t="7511" x="2952750" y="5040313"/>
          <p14:tracePt t="7517" x="2997200" y="5040313"/>
          <p14:tracePt t="7527" x="3062288" y="5040313"/>
          <p14:tracePt t="7532" x="3125788" y="5040313"/>
          <p14:tracePt t="7541" x="3179763" y="5040313"/>
          <p14:tracePt t="7547" x="3224213" y="5040313"/>
          <p14:tracePt t="7556" x="3235325" y="5040313"/>
          <p14:tracePt t="7563" x="3255963" y="5040313"/>
          <p14:tracePt t="7571" x="3278188" y="5040313"/>
          <p14:tracePt t="7578" x="3309938" y="5051425"/>
          <p14:tracePt t="7586" x="3343275" y="5051425"/>
          <p14:tracePt t="7594" x="3363913" y="5051425"/>
          <p14:tracePt t="7600" x="3408363" y="5062538"/>
          <p14:tracePt t="7609" x="3451225" y="5073650"/>
          <p14:tracePt t="7615" x="3494088" y="5073650"/>
          <p14:tracePt t="7625" x="3536950" y="5084763"/>
          <p14:tracePt t="7630" x="3548063" y="5084763"/>
          <p14:tracePt t="7639" x="3581400" y="5094288"/>
          <p14:tracePt t="7645" x="3602038" y="5094288"/>
          <p14:tracePt t="7655" x="3624263" y="5094288"/>
          <p14:tracePt t="7663" x="3646488" y="5105400"/>
          <p14:tracePt t="7674" x="3678238" y="5116513"/>
          <p14:tracePt t="7678" x="3732213" y="5127625"/>
          <p14:tracePt t="7685" x="3743325" y="5138738"/>
          <p14:tracePt t="7691" x="3763963" y="5138738"/>
          <p14:tracePt t="7697" x="3775075" y="5148263"/>
          <p14:tracePt t="7812" x="3786188" y="5148263"/>
          <p14:tracePt t="7827" x="3797300" y="5148263"/>
          <p14:tracePt t="7842" x="3819525" y="5148263"/>
          <p14:tracePt t="7848" x="3829050" y="5159375"/>
          <p14:tracePt t="7856" x="3873500" y="5159375"/>
          <p14:tracePt t="7862" x="3883025" y="5159375"/>
          <p14:tracePt t="7871" x="3905250" y="5159375"/>
          <p14:tracePt t="7877" x="3916363" y="5159375"/>
          <p14:tracePt t="7886" x="3927475" y="5159375"/>
          <p14:tracePt t="7893" x="3948113" y="5159375"/>
          <p14:tracePt t="7901" x="3981450" y="5148263"/>
          <p14:tracePt t="7908" x="4002088" y="5138738"/>
          <p14:tracePt t="7914" x="4024313" y="5138738"/>
          <p14:tracePt t="7925" x="4056063" y="5138738"/>
          <p14:tracePt t="7930" x="4067175" y="5127625"/>
          <p14:tracePt t="7939" x="4100513" y="5116513"/>
          <p14:tracePt t="7954" x="4143375" y="5105400"/>
          <p14:tracePt t="7962" x="4186238" y="5084763"/>
          <p14:tracePt t="7969" x="4229100" y="5073650"/>
          <p14:tracePt t="7978" x="4240213" y="5062538"/>
          <p14:tracePt t="7988" x="4294188" y="5051425"/>
          <p14:tracePt t="7994" x="4338638" y="5040313"/>
          <p14:tracePt t="8000" x="4370388" y="5029200"/>
          <p14:tracePt t="8013" x="4381500" y="5029200"/>
          <p14:tracePt t="8027" x="4392613" y="5019675"/>
          <p14:tracePt t="8087" x="4392613" y="5008563"/>
          <p14:tracePt t="8117" x="4392613" y="4997450"/>
          <p14:tracePt t="8142" x="4392613" y="4986338"/>
          <p14:tracePt t="8157" x="4403725" y="4986338"/>
          <p14:tracePt t="8170" x="4403725" y="4975225"/>
          <p14:tracePt t="8177" x="4403725" y="4965700"/>
          <p14:tracePt t="8185" x="4403725" y="4921250"/>
          <p14:tracePt t="8194" x="4403725" y="4911725"/>
          <p14:tracePt t="8200" x="4403725" y="4900613"/>
          <p14:tracePt t="8208" x="4413250" y="4878388"/>
          <p14:tracePt t="8215" x="4413250" y="4867275"/>
          <p14:tracePt t="8225" x="4413250" y="4856163"/>
          <p14:tracePt t="8230" x="4413250" y="4846638"/>
          <p14:tracePt t="8238" x="4413250" y="4835525"/>
          <p14:tracePt t="8253" x="4413250" y="4824413"/>
          <p14:tracePt t="8261" x="4413250" y="4813300"/>
          <p14:tracePt t="8276" x="4413250" y="4802188"/>
          <p14:tracePt t="8283" x="4413250" y="4792663"/>
          <p14:tracePt t="8294" x="4413250" y="4781550"/>
          <p14:tracePt t="8307" x="4413250" y="4770438"/>
          <p14:tracePt t="8318" x="4413250" y="4748213"/>
          <p14:tracePt t="8330" x="4413250" y="4737100"/>
          <p14:tracePt t="8334" x="4413250" y="4705350"/>
          <p14:tracePt t="8344" x="4413250" y="4662488"/>
          <p14:tracePt t="8353" x="4413250" y="4564063"/>
          <p14:tracePt t="8359" x="4413250" y="4500563"/>
          <p14:tracePt t="8365" x="4413250" y="4424363"/>
          <p14:tracePt t="8374" x="4413250" y="4370388"/>
          <p14:tracePt t="8380" x="4424363" y="4316413"/>
          <p14:tracePt t="8388" x="4435475" y="4240213"/>
          <p14:tracePt t="8395" x="4435475" y="4175125"/>
          <p14:tracePt t="8403" x="4435475" y="4098925"/>
          <p14:tracePt t="8411" x="4457700" y="4024313"/>
          <p14:tracePt t="8417" x="4457700" y="3948113"/>
          <p14:tracePt t="8427" x="4467225" y="3871913"/>
          <p14:tracePt t="8432" x="4478338" y="3806825"/>
          <p14:tracePt t="8442" x="4500563" y="3721100"/>
          <p14:tracePt t="8448" x="4521200" y="3644900"/>
          <p14:tracePt t="8456" x="4532313" y="3579813"/>
          <p14:tracePt t="8462" x="4565650" y="3505200"/>
          <p14:tracePt t="8470" x="4576763" y="3440113"/>
          <p14:tracePt t="8478" x="4608513" y="3363913"/>
          <p14:tracePt t="8485" x="4651375" y="3244850"/>
          <p14:tracePt t="8494" x="4673600" y="3159125"/>
          <p14:tracePt t="8499" x="4705350" y="3094038"/>
          <p14:tracePt t="8511" x="4738688" y="3028950"/>
          <p14:tracePt t="8520" x="4749800" y="3006725"/>
          <p14:tracePt t="8524" x="4781550" y="2963863"/>
          <p14:tracePt t="8531" x="4803775" y="2921000"/>
          <p14:tracePt t="8539" x="4835525" y="2887663"/>
          <p14:tracePt t="8545" x="4857750" y="2876550"/>
          <p14:tracePt t="8552" x="4889500" y="2844800"/>
          <p14:tracePt t="8562" x="4922838" y="2822575"/>
          <p14:tracePt t="8568" x="4943475" y="2813050"/>
          <p14:tracePt t="8576" x="4976813" y="2790825"/>
          <p14:tracePt t="8584" x="5019675" y="2779713"/>
          <p14:tracePt t="8594" x="5030788" y="2768600"/>
          <p14:tracePt t="8603" x="5073650" y="2759075"/>
          <p14:tracePt t="8606" x="5138738" y="2736850"/>
          <p14:tracePt t="8617" x="5203825" y="2714625"/>
          <p14:tracePt t="8621" x="5280025" y="2703513"/>
          <p14:tracePt t="8629" x="5365750" y="2682875"/>
          <p14:tracePt t="8637" x="5441950" y="2660650"/>
          <p14:tracePt t="8645" x="5549900" y="2660650"/>
          <p14:tracePt t="8656" x="5614988" y="2649538"/>
          <p14:tracePt t="8659" x="5765800" y="2628900"/>
          <p14:tracePt t="8665" x="5895975" y="2628900"/>
          <p14:tracePt t="8674" x="6057900" y="2617788"/>
          <p14:tracePt t="8680" x="6111875" y="2617788"/>
          <p14:tracePt t="8688" x="6242050" y="2617788"/>
          <p14:tracePt t="8695" x="6350000" y="2617788"/>
          <p14:tracePt t="8703" x="6437313" y="2617788"/>
          <p14:tracePt t="8711" x="6502400" y="2617788"/>
          <p14:tracePt t="8717" x="6565900" y="2617788"/>
          <p14:tracePt t="8727" x="6599238" y="2617788"/>
          <p14:tracePt t="8733" x="6642100" y="2617788"/>
          <p14:tracePt t="8742" x="6675438" y="2617788"/>
          <p14:tracePt t="8748" x="6707188" y="2617788"/>
          <p14:tracePt t="8756" x="6738938" y="2617788"/>
          <p14:tracePt t="8763" x="6783388" y="2617788"/>
          <p14:tracePt t="8771" x="6837363" y="2640013"/>
          <p14:tracePt t="8778" x="6858000" y="2640013"/>
          <p14:tracePt t="8784" x="6911975" y="2649538"/>
          <p14:tracePt t="8796" x="6945313" y="2649538"/>
          <p14:tracePt t="8804" x="6999288" y="2671763"/>
          <p14:tracePt t="8810" x="7042150" y="2671763"/>
          <p14:tracePt t="8820" x="7075488" y="2682875"/>
          <p14:tracePt t="8824" x="7086600" y="2682875"/>
          <p14:tracePt t="8830" x="7118350" y="2693988"/>
          <p14:tracePt t="8839" x="7140575" y="2703513"/>
          <p14:tracePt t="8847" x="7172325" y="2714625"/>
          <p14:tracePt t="8853" x="7183438" y="2725738"/>
          <p14:tracePt t="8861" x="7215188" y="2736850"/>
          <p14:tracePt t="8868" x="7248525" y="2768600"/>
          <p14:tracePt t="8878" x="7280275" y="2790825"/>
          <p14:tracePt t="8882" x="7334250" y="2822575"/>
          <p14:tracePt t="8893" x="7367588" y="2855913"/>
          <p14:tracePt t="8900" x="7432675" y="2921000"/>
          <p14:tracePt t="8906" x="7475538" y="2963863"/>
          <p14:tracePt t="8914" x="7496175" y="2986088"/>
          <p14:tracePt t="8921" x="7561263" y="3051175"/>
          <p14:tracePt t="8928" x="7572375" y="3071813"/>
          <p14:tracePt t="8935" x="7605713" y="3125788"/>
          <p14:tracePt t="8944" x="7637463" y="3159125"/>
          <p14:tracePt t="8950" x="7680325" y="3233738"/>
          <p14:tracePt t="8959" x="7691438" y="3267075"/>
          <p14:tracePt t="8965" x="7734300" y="3341688"/>
          <p14:tracePt t="8974" x="7778750" y="3397250"/>
          <p14:tracePt t="8982" x="7810500" y="3460750"/>
          <p14:tracePt t="8990" x="7832725" y="3482975"/>
          <p14:tracePt t="8997" x="7875588" y="3548063"/>
          <p14:tracePt t="9002" x="7897813" y="3613150"/>
          <p14:tracePt t="9012" x="7907338" y="3633788"/>
          <p14:tracePt t="9018" x="7940675" y="3678238"/>
          <p14:tracePt t="9026" x="7951788" y="3709988"/>
          <p14:tracePt t="9033" x="7972425" y="3763963"/>
          <p14:tracePt t="9041" x="7983538" y="3786188"/>
          <p14:tracePt t="9047" x="7994650" y="3829050"/>
          <p14:tracePt t="9056" x="8016875" y="3871913"/>
          <p14:tracePt t="9063" x="8026400" y="3916363"/>
          <p14:tracePt t="9071" x="8037513" y="3959225"/>
          <p14:tracePt t="9079" x="8048625" y="4002088"/>
          <p14:tracePt t="9086" x="8048625" y="4013200"/>
          <p14:tracePt t="9094" x="8048625" y="4044950"/>
          <p14:tracePt t="9101" x="8048625" y="4089400"/>
          <p14:tracePt t="9109" x="8048625" y="4110038"/>
          <p14:tracePt t="9120" x="8048625" y="4132263"/>
          <p14:tracePt t="9124" x="8048625" y="4164013"/>
          <p14:tracePt t="9131" x="8026400" y="4208463"/>
          <p14:tracePt t="9139" x="8005763" y="4240213"/>
          <p14:tracePt t="9145" x="7994650" y="4251325"/>
          <p14:tracePt t="9155" x="7972425" y="4294188"/>
          <p14:tracePt t="9163" x="7951788" y="4327525"/>
          <p14:tracePt t="9174" x="7907338" y="4370388"/>
          <p14:tracePt t="9181" x="7886700" y="4402138"/>
          <p14:tracePt t="9191" x="7843838" y="4424363"/>
          <p14:tracePt t="9198" x="7810500" y="4456113"/>
          <p14:tracePt t="9206" x="7637463" y="4586288"/>
          <p14:tracePt t="9212" x="7594600" y="4597400"/>
          <p14:tracePt t="9221" x="7518400" y="4651375"/>
          <p14:tracePt t="9228" x="7453313" y="4683125"/>
          <p14:tracePt t="9238" x="7388225" y="4727575"/>
          <p14:tracePt t="9246" x="7334250" y="4770438"/>
          <p14:tracePt t="9254" x="7269163" y="4802188"/>
          <p14:tracePt t="9259" x="7237413" y="4835525"/>
          <p14:tracePt t="9266" x="7172325" y="4867275"/>
          <p14:tracePt t="9274" x="7150100" y="4867275"/>
          <p14:tracePt t="9280" x="7075488" y="4900613"/>
          <p14:tracePt t="9288" x="7010400" y="4932363"/>
          <p14:tracePt t="9296" x="6923088" y="4954588"/>
          <p14:tracePt t="9302" x="6891338" y="4975225"/>
          <p14:tracePt t="9311" x="6837363" y="4997450"/>
          <p14:tracePt t="9318" x="6772275" y="5019675"/>
          <p14:tracePt t="9326" x="6707188" y="5051425"/>
          <p14:tracePt t="9332" x="6696075" y="5062538"/>
          <p14:tracePt t="9341" x="6642100" y="5073650"/>
          <p14:tracePt t="9348" x="6588125" y="5094288"/>
          <p14:tracePt t="9356" x="6502400" y="5105400"/>
          <p14:tracePt t="9363" x="6469063" y="5105400"/>
          <p14:tracePt t="9372" x="6403975" y="5127625"/>
          <p14:tracePt t="9378" x="6307138" y="5127625"/>
          <p14:tracePt t="9385" x="6242050" y="5138738"/>
          <p14:tracePt t="9394" x="6165850" y="5148263"/>
          <p14:tracePt t="9404" x="6080125" y="5148263"/>
          <p14:tracePt t="9408" x="6046788" y="5148263"/>
          <p14:tracePt t="9415" x="5961063" y="5148263"/>
          <p14:tracePt t="9424" x="5788025" y="5148263"/>
          <p14:tracePt t="9430" x="5668963" y="5148263"/>
          <p14:tracePt t="9438" x="5614988" y="5138738"/>
          <p14:tracePt t="9445" x="5507038" y="5116513"/>
          <p14:tracePt t="9454" x="5419725" y="5094288"/>
          <p14:tracePt t="9462" x="5343525" y="5073650"/>
          <p14:tracePt t="9471" x="5257800" y="5040313"/>
          <p14:tracePt t="9476" x="5214938" y="5029200"/>
          <p14:tracePt t="9483" x="5170488" y="4997450"/>
          <p14:tracePt t="9494" x="5138738" y="4975225"/>
          <p14:tracePt t="9505" x="5105400" y="4954588"/>
          <p14:tracePt t="9506" x="5095875" y="4943475"/>
          <p14:tracePt t="9515" x="5084763" y="4921250"/>
          <p14:tracePt t="9521" x="5062538" y="4889500"/>
          <p14:tracePt t="9528" x="5041900" y="4867275"/>
          <p14:tracePt t="9535" x="5019675" y="4835525"/>
          <p14:tracePt t="9544" x="4997450" y="4792663"/>
          <p14:tracePt t="9550" x="4987925" y="4759325"/>
          <p14:tracePt t="9560" x="4965700" y="4716463"/>
          <p14:tracePt t="9565" x="4932363" y="4651375"/>
          <p14:tracePt t="9573" x="4911725" y="4586288"/>
          <p14:tracePt t="9580" x="4878388" y="4532313"/>
          <p14:tracePt t="9588" x="4846638" y="4467225"/>
          <p14:tracePt t="9596" x="4835525" y="4435475"/>
          <p14:tracePt t="9603" x="4770438" y="4316413"/>
          <p14:tracePt t="9611" x="4759325" y="4283075"/>
          <p14:tracePt t="9618" x="4705350" y="4175125"/>
          <p14:tracePt t="9627" x="4662488" y="4098925"/>
          <p14:tracePt t="9634" x="4640263" y="4035425"/>
          <p14:tracePt t="9641" x="4630738" y="4002088"/>
          <p14:tracePt t="9648" x="4608513" y="3937000"/>
          <p14:tracePt t="9656" x="4608513" y="3894138"/>
          <p14:tracePt t="9663" x="4597400" y="3840163"/>
          <p14:tracePt t="9671" x="4586288" y="3775075"/>
          <p14:tracePt t="9679" x="4586288" y="3743325"/>
          <p14:tracePt t="9686" x="4586288" y="3678238"/>
          <p14:tracePt t="9694" x="4586288" y="3613150"/>
          <p14:tracePt t="9700" x="4586288" y="3559175"/>
          <p14:tracePt t="9709" x="4597400" y="3516313"/>
          <p14:tracePt t="9721" x="4597400" y="3471863"/>
          <p14:tracePt t="9723" x="4608513" y="3429000"/>
          <p14:tracePt t="9731" x="4619625" y="3386138"/>
          <p14:tracePt t="9738" x="4630738" y="3341688"/>
          <p14:tracePt t="9746" x="4640263" y="3321050"/>
          <p14:tracePt t="9762" x="4651375" y="3278188"/>
          <p14:tracePt t="9768" x="4673600" y="3213100"/>
          <p14:tracePt t="9777" x="4727575" y="3071813"/>
          <p14:tracePt t="9783" x="4759325" y="2995613"/>
          <p14:tracePt t="9790" x="4792663" y="2921000"/>
          <p14:tracePt t="9797" x="4824413" y="2844800"/>
          <p14:tracePt t="9806" x="4857750" y="2768600"/>
          <p14:tracePt t="9812" x="4878388" y="2703513"/>
          <p14:tracePt t="9820" x="4889500" y="2671763"/>
          <p14:tracePt t="9829" x="4911725" y="2617788"/>
          <p14:tracePt t="9835" x="4932363" y="2574925"/>
          <p14:tracePt t="9844" x="4965700" y="2541588"/>
          <p14:tracePt t="9850" x="4987925" y="2509838"/>
          <p14:tracePt t="9859" x="4997450" y="2498725"/>
          <p14:tracePt t="9865" x="5019675" y="2466975"/>
          <p14:tracePt t="9874" x="5062538" y="2433638"/>
          <p14:tracePt t="9880" x="5116513" y="2379663"/>
          <p14:tracePt t="9889" x="5149850" y="2347913"/>
          <p14:tracePt t="9896" x="5203825" y="2293938"/>
          <p14:tracePt t="9905" x="5257800" y="2260600"/>
          <p14:tracePt t="9913" x="5311775" y="2217738"/>
          <p14:tracePt t="9921" x="5376863" y="2174875"/>
          <p14:tracePt t="9927" x="5441950" y="2130425"/>
          <p14:tracePt t="9936" x="5507038" y="2098675"/>
          <p14:tracePt t="9941" x="5581650" y="2065338"/>
          <p14:tracePt t="9947" x="5646738" y="2033588"/>
          <p14:tracePt t="9958" x="5700713" y="2022475"/>
          <p14:tracePt t="9963" x="5788025" y="2011363"/>
          <p14:tracePt t="9972" x="5907088" y="1979613"/>
          <p14:tracePt t="9979" x="5938838" y="1979613"/>
          <p14:tracePt t="9985" x="6037263" y="1957388"/>
          <p14:tracePt t="9994" x="6111875" y="1957388"/>
          <p14:tracePt t="10000" x="6176963" y="1946275"/>
          <p14:tracePt t="10010" x="6219825" y="1946275"/>
          <p14:tracePt t="10015" x="6284913" y="1946275"/>
          <p14:tracePt t="10023" x="6350000" y="1946275"/>
          <p14:tracePt t="10039" x="6480175" y="1946275"/>
          <p14:tracePt t="10046" x="6491288" y="1946275"/>
          <p14:tracePt t="10053" x="6545263" y="1957388"/>
          <p14:tracePt t="10061" x="6599238" y="1957388"/>
          <p14:tracePt t="10067" x="6630988" y="1979613"/>
          <p14:tracePt t="10077" x="6664325" y="1990725"/>
          <p14:tracePt t="10083" x="6696075" y="2011363"/>
          <p14:tracePt t="10092" x="6707188" y="2022475"/>
          <p14:tracePt t="10097" x="6729413" y="2033588"/>
          <p14:tracePt t="10113" x="6761163" y="2065338"/>
          <p14:tracePt t="10122" x="6794500" y="2098675"/>
          <p14:tracePt t="10129" x="6858000" y="2141538"/>
          <p14:tracePt t="10135" x="6902450" y="2174875"/>
          <p14:tracePt t="10144" x="6934200" y="2195513"/>
          <p14:tracePt t="10150" x="6956425" y="2217738"/>
          <p14:tracePt t="10160" x="6988175" y="2238375"/>
          <p14:tracePt t="10165" x="7021513" y="2260600"/>
          <p14:tracePt t="10174" x="7042150" y="2282825"/>
          <p14:tracePt t="10180" x="7064375" y="2314575"/>
          <p14:tracePt t="10189" x="7096125" y="2336800"/>
          <p14:tracePt t="10196" x="7107238" y="2347913"/>
          <p14:tracePt t="10203" x="7140575" y="2390775"/>
          <p14:tracePt t="10211" x="7172325" y="2433638"/>
          <p14:tracePt t="10219" x="7204075" y="2476500"/>
          <p14:tracePt t="10229" x="7237413" y="2520950"/>
          <p14:tracePt t="10239" x="7269163" y="2563813"/>
          <p14:tracePt t="10244" x="7302500" y="2606675"/>
          <p14:tracePt t="10250" x="7323138" y="2649538"/>
          <p14:tracePt t="10260" x="7334250" y="2671763"/>
          <p14:tracePt t="10264" x="7356475" y="2714625"/>
          <p14:tracePt t="10272" x="7388225" y="2759075"/>
          <p14:tracePt t="10279" x="7410450" y="2801938"/>
          <p14:tracePt t="10285" x="7432675" y="2855913"/>
          <p14:tracePt t="10294" x="7453313" y="2909888"/>
          <p14:tracePt t="10300" x="7475538" y="2952750"/>
          <p14:tracePt t="10316" x="7518400" y="3051175"/>
          <p14:tracePt t="10323" x="7529513" y="3071813"/>
          <p14:tracePt t="10329" x="7551738" y="3148013"/>
          <p14:tracePt t="10339" x="7572375" y="3190875"/>
          <p14:tracePt t="10348" x="7583488" y="3244850"/>
          <p14:tracePt t="10359" x="7594600" y="3287713"/>
          <p14:tracePt t="10365" x="7615238" y="3341688"/>
          <p14:tracePt t="10369" x="7615238" y="3397250"/>
          <p14:tracePt t="10377" x="7637463" y="3451225"/>
          <p14:tracePt t="10383" x="7637463" y="3471863"/>
          <p14:tracePt t="10391" x="7648575" y="3536950"/>
          <p14:tracePt t="10397" x="7670800" y="3602038"/>
          <p14:tracePt t="10406" x="7670800" y="3656013"/>
          <p14:tracePt t="10413" x="7670800" y="3709988"/>
          <p14:tracePt t="10420" x="7680325" y="3752850"/>
          <p14:tracePt t="10429" x="7680325" y="3806825"/>
          <p14:tracePt t="10435" x="7680325" y="3851275"/>
          <p14:tracePt t="10444" x="7680325" y="3871913"/>
          <p14:tracePt t="10450" x="7702550" y="3925888"/>
          <p14:tracePt t="10460" x="7702550" y="3981450"/>
          <p14:tracePt t="10465" x="7702550" y="4024313"/>
          <p14:tracePt t="10475" x="7702550" y="4044950"/>
          <p14:tracePt t="10480" x="7713663" y="4078288"/>
          <p14:tracePt t="10490" x="7713663" y="4089400"/>
          <p14:tracePt t="10498" x="7713663" y="4098925"/>
          <p14:tracePt t="10507" x="7713663" y="4121150"/>
          <p14:tracePt t="10513" x="7713663" y="4143375"/>
          <p14:tracePt t="10523" x="7713663" y="4175125"/>
          <p14:tracePt t="10527" x="7713663" y="4208463"/>
          <p14:tracePt t="10533" x="7713663" y="4251325"/>
          <p14:tracePt t="10541" x="7702550" y="4283075"/>
          <p14:tracePt t="10561" x="7680325" y="4348163"/>
          <p14:tracePt t="10564" x="7659688" y="4402138"/>
          <p14:tracePt t="10569" x="7648575" y="4435475"/>
          <p14:tracePt t="10580" x="7626350" y="4467225"/>
          <p14:tracePt t="10585" x="7615238" y="4489450"/>
          <p14:tracePt t="10595" x="7594600" y="4521200"/>
          <p14:tracePt t="10600" x="7594600" y="4543425"/>
          <p14:tracePt t="10609" x="7572375" y="4575175"/>
          <p14:tracePt t="10615" x="7551738" y="4597400"/>
          <p14:tracePt t="10624" x="7529513" y="4640263"/>
          <p14:tracePt t="10631" x="7496175" y="4683125"/>
          <p14:tracePt t="10638" x="7464425" y="4727575"/>
          <p14:tracePt t="10647" x="7442200" y="4770438"/>
          <p14:tracePt t="10653" x="7399338" y="4813300"/>
          <p14:tracePt t="10662" x="7388225" y="4835525"/>
          <p14:tracePt t="10668" x="7367588" y="4856163"/>
          <p14:tracePt t="10677" x="7345363" y="4889500"/>
          <p14:tracePt t="10683" x="7323138" y="4911725"/>
          <p14:tracePt t="10692" x="7302500" y="4921250"/>
          <p14:tracePt t="10697" x="7291388" y="4943475"/>
          <p14:tracePt t="10706" x="7280275" y="4943475"/>
          <p14:tracePt t="10713" x="7237413" y="4975225"/>
          <p14:tracePt t="10722" x="7226300" y="4975225"/>
          <p14:tracePt t="10729" x="7215188" y="4986338"/>
          <p14:tracePt t="10735" x="7194550" y="4997450"/>
          <p14:tracePt t="10744" x="7172325" y="5019675"/>
          <p14:tracePt t="10750" x="7161213" y="5019675"/>
          <p14:tracePt t="10760" x="7150100" y="5040313"/>
          <p14:tracePt t="10767" x="7129463" y="5040313"/>
          <p14:tracePt t="10776" x="7118350" y="5051425"/>
          <p14:tracePt t="10793" x="7096125" y="5062538"/>
          <p14:tracePt t="10796" x="7075488" y="5073650"/>
          <p14:tracePt t="10805" x="7042150" y="5084763"/>
          <p14:tracePt t="10813" x="7021513" y="5094288"/>
          <p14:tracePt t="10824" x="6988175" y="5105400"/>
          <p14:tracePt t="10827" x="6956425" y="5127625"/>
          <p14:tracePt t="10834" x="6923088" y="5127625"/>
          <p14:tracePt t="10841" x="6880225" y="5138738"/>
          <p14:tracePt t="10847" x="6869113" y="5148263"/>
          <p14:tracePt t="10859" x="6837363" y="5159375"/>
          <p14:tracePt t="10863" x="6794500" y="5170488"/>
          <p14:tracePt t="10870" x="6750050" y="5181600"/>
          <p14:tracePt t="10879" x="6729413" y="5192713"/>
          <p14:tracePt t="10886" x="6696075" y="5192713"/>
          <p14:tracePt t="10895" x="6664325" y="5202238"/>
          <p14:tracePt t="10900" x="6642100" y="5202238"/>
          <p14:tracePt t="10909" x="6630988" y="5213350"/>
          <p14:tracePt t="10915" x="6610350" y="5224463"/>
          <p14:tracePt t="10931" x="6588125" y="5224463"/>
          <p14:tracePt t="10938" x="6565900" y="5224463"/>
          <p14:tracePt t="10946" x="6545263" y="5235575"/>
          <p14:tracePt t="10953" x="6523038" y="5246688"/>
          <p14:tracePt t="10963" x="6491288" y="5257800"/>
          <p14:tracePt t="10967" x="6457950" y="5267325"/>
          <p14:tracePt t="10977" x="6415088" y="5289550"/>
          <p14:tracePt t="10983" x="6403975" y="5289550"/>
          <p14:tracePt t="10992" x="6372225" y="5300663"/>
          <p14:tracePt t="10997" x="6350000" y="5311775"/>
          <p14:tracePt t="11006" x="6329363" y="5321300"/>
          <p14:tracePt t="11013" x="6307138" y="5321300"/>
          <p14:tracePt t="11021" x="6296025" y="5321300"/>
          <p14:tracePt t="11038" x="6284913" y="5321300"/>
          <p14:tracePt t="11045" x="6284913" y="5332413"/>
          <p14:tracePt t="11050" x="6273800" y="5332413"/>
          <p14:tracePt t="11080" x="6264275" y="5332413"/>
          <p14:tracePt t="11096" x="6253163" y="5332413"/>
          <p14:tracePt t="11103" x="6253163" y="5343525"/>
          <p14:tracePt t="11111" x="6242050" y="5343525"/>
          <p14:tracePt t="11118" x="6230938" y="5343525"/>
          <p14:tracePt t="11138" x="6219825" y="5343525"/>
          <p14:tracePt t="11141" x="6210300" y="5343525"/>
          <p14:tracePt t="11148" x="6199188" y="5354638"/>
          <p14:tracePt t="11164" x="6188075" y="5354638"/>
          <p14:tracePt t="11173" x="6176963" y="5354638"/>
          <p14:tracePt t="11180" x="6165850" y="5354638"/>
          <p14:tracePt t="11194" x="6154738" y="5365750"/>
          <p14:tracePt t="11200" x="6145213" y="5365750"/>
          <p14:tracePt t="11215" x="6134100" y="5365750"/>
          <p14:tracePt t="11226" x="6134100" y="5375275"/>
          <p14:tracePt t="11238" x="6122988" y="5375275"/>
          <p14:tracePt t="11937" x="0" y="0"/>
        </p14:tracePtLst>
        <p14:tracePtLst>
          <p14:tracePt t="18124" x="9877425" y="4921250"/>
          <p14:tracePt t="18215" x="9888538" y="4921250"/>
          <p14:tracePt t="18231" x="9898063" y="4921250"/>
          <p14:tracePt t="18239" x="9931400" y="4921250"/>
          <p14:tracePt t="18244" x="9963150" y="4932363"/>
          <p14:tracePt t="18253" x="10006013" y="4932363"/>
          <p14:tracePt t="18261" x="10028238" y="4932363"/>
          <p14:tracePt t="18267" x="10061575" y="4932363"/>
          <p14:tracePt t="18273" x="10104438" y="4943475"/>
          <p14:tracePt t="18281" x="10136188" y="4954588"/>
          <p14:tracePt t="18288" x="10179050" y="4954588"/>
          <p14:tracePt t="18300" x="10212388" y="4954588"/>
          <p14:tracePt t="18304" x="10244138" y="4954588"/>
          <p14:tracePt t="18310" x="10266363" y="4954588"/>
          <p14:tracePt t="18319" x="10288588" y="4954588"/>
          <p14:tracePt t="18325" x="10309225" y="4954588"/>
          <p14:tracePt t="18334" x="10331450" y="4954588"/>
          <p14:tracePt t="18340" x="10353675" y="4954588"/>
          <p14:tracePt t="18349" x="10363200" y="4954588"/>
          <p14:tracePt t="18355" x="10385425" y="4954588"/>
          <p14:tracePt t="18363" x="10396538" y="4954588"/>
          <p14:tracePt t="18370" x="10417175" y="4954588"/>
          <p14:tracePt t="18378" x="10439400" y="4943475"/>
          <p14:tracePt t="18386" x="10461625" y="4943475"/>
          <p14:tracePt t="18393" x="10471150" y="4943475"/>
          <p14:tracePt t="18401" x="10493375" y="4943475"/>
          <p14:tracePt t="18407" x="10515600" y="4943475"/>
          <p14:tracePt t="18416" x="10536238" y="4943475"/>
          <p14:tracePt t="18423" x="10558463" y="4943475"/>
          <p14:tracePt t="18435" x="10580688" y="4932363"/>
          <p14:tracePt t="18437" x="10590213" y="4932363"/>
          <p14:tracePt t="18447" x="10612438" y="4932363"/>
          <p14:tracePt t="18456" x="10634663" y="4932363"/>
          <p14:tracePt t="18468" x="10645775" y="4932363"/>
          <p14:tracePt t="18470" x="10688638" y="4932363"/>
          <p14:tracePt t="18476" x="10699750" y="4932363"/>
          <p14:tracePt t="18484" x="10720388" y="4932363"/>
          <p14:tracePt t="18490" x="10731500" y="4932363"/>
          <p14:tracePt t="18499" x="10763250" y="4932363"/>
          <p14:tracePt t="18505" x="10807700" y="4932363"/>
          <p14:tracePt t="18513" x="10839450" y="4932363"/>
          <p14:tracePt t="18520" x="10882313" y="4932363"/>
          <p14:tracePt t="18529" x="10926763" y="4932363"/>
          <p14:tracePt t="18536" x="10969625" y="4932363"/>
          <p14:tracePt t="18546" x="11001375" y="4932363"/>
          <p14:tracePt t="18552" x="11023600" y="4932363"/>
          <p14:tracePt t="18559" x="11055350" y="4932363"/>
          <p14:tracePt t="18567" x="11088688" y="4932363"/>
          <p14:tracePt t="18573" x="11110913" y="4932363"/>
          <p14:tracePt t="18586" x="11142663" y="4932363"/>
          <p14:tracePt t="18588" x="11164888" y="4932363"/>
          <p14:tracePt t="18598" x="11174413" y="4932363"/>
          <p14:tracePt t="18604" x="11185525" y="4932363"/>
          <p14:tracePt t="18618" x="11196638" y="4932363"/>
          <p14:tracePt t="18626" x="11207750" y="4932363"/>
          <p14:tracePt t="18978" x="11207750" y="4943475"/>
          <p14:tracePt t="18984" x="11196638" y="4943475"/>
          <p14:tracePt t="18995" x="11185525" y="4954588"/>
          <p14:tracePt t="19002" x="11164888" y="4954588"/>
          <p14:tracePt t="19008" x="11131550" y="4954588"/>
          <p14:tracePt t="19019" x="11110913" y="4954588"/>
          <p14:tracePt t="19022" x="11077575" y="4965700"/>
          <p14:tracePt t="19030" x="11055350" y="4965700"/>
          <p14:tracePt t="19037" x="11012488" y="4965700"/>
          <p14:tracePt t="19048" x="10980738" y="4965700"/>
          <p14:tracePt t="19053" x="10937875" y="4965700"/>
          <p14:tracePt t="19060" x="10904538" y="4965700"/>
          <p14:tracePt t="19069" x="10861675" y="4965700"/>
          <p14:tracePt t="19075" x="10828338" y="4965700"/>
          <p14:tracePt t="19084" x="10796588" y="4965700"/>
          <p14:tracePt t="19092" x="10785475" y="4965700"/>
          <p14:tracePt t="19099" x="10763250" y="4965700"/>
          <p14:tracePt t="19106" x="10753725" y="4965700"/>
          <p14:tracePt t="19114" x="10731500" y="4965700"/>
          <p14:tracePt t="19120" x="10720388" y="4965700"/>
          <p14:tracePt t="19129" x="10699750" y="4965700"/>
          <p14:tracePt t="19143" x="10677525" y="4965700"/>
          <p14:tracePt t="19158" x="10666413" y="4975225"/>
          <p14:tracePt t="19167" x="10645775" y="4975225"/>
          <p14:tracePt t="19186" x="10623550" y="4975225"/>
          <p14:tracePt t="19188" x="10601325" y="4975225"/>
          <p14:tracePt t="19198" x="10580688" y="4986338"/>
          <p14:tracePt t="19203" x="10547350" y="4997450"/>
          <p14:tracePt t="19210" x="10526713" y="4997450"/>
          <p14:tracePt t="19229" x="10471150" y="4997450"/>
          <p14:tracePt t="19235" x="10439400" y="5008563"/>
          <p14:tracePt t="19243" x="10407650" y="5019675"/>
          <p14:tracePt t="19250" x="10374313" y="5019675"/>
          <p14:tracePt t="19257" x="10353675" y="5019675"/>
          <p14:tracePt t="19264" x="10342563" y="5019675"/>
          <p14:tracePt t="19271" x="10320338" y="5029200"/>
          <p14:tracePt t="19278" x="10298113" y="5029200"/>
          <p14:tracePt t="19287" x="10277475" y="5029200"/>
          <p14:tracePt t="19296" x="10266363" y="5029200"/>
          <p14:tracePt t="19301" x="10255250" y="5029200"/>
          <p14:tracePt t="19308" x="10244138" y="5029200"/>
          <p14:tracePt t="19319" x="10234613" y="5029200"/>
          <p14:tracePt t="19326" x="10212388" y="5029200"/>
          <p14:tracePt t="19331" x="10201275" y="5029200"/>
          <p14:tracePt t="19346" x="10190163" y="5040313"/>
          <p14:tracePt t="19356" x="10179050" y="5040313"/>
          <p14:tracePt t="19360" x="10169525" y="5040313"/>
          <p14:tracePt t="19387" x="10169525" y="5051425"/>
          <p14:tracePt t="19390" x="10158413" y="5051425"/>
          <p14:tracePt t="19697" x="10169525" y="5051425"/>
          <p14:tracePt t="19705" x="10190163" y="5051425"/>
          <p14:tracePt t="19714" x="10212388" y="5051425"/>
          <p14:tracePt t="19721" x="10234613" y="5040313"/>
          <p14:tracePt t="19727" x="10244138" y="5040313"/>
          <p14:tracePt t="19737" x="10255250" y="5040313"/>
          <p14:tracePt t="19743" x="10266363" y="5040313"/>
          <p14:tracePt t="19751" x="10288588" y="5029200"/>
          <p14:tracePt t="19757" x="10309225" y="5019675"/>
          <p14:tracePt t="19767" x="10342563" y="5019675"/>
          <p14:tracePt t="19773" x="10363200" y="5019675"/>
          <p14:tracePt t="19781" x="10396538" y="5019675"/>
          <p14:tracePt t="19788" x="10439400" y="5019675"/>
          <p14:tracePt t="19796" x="10450513" y="5019675"/>
          <p14:tracePt t="19804" x="10482263" y="5019675"/>
          <p14:tracePt t="19810" x="10515600" y="5019675"/>
          <p14:tracePt t="19821" x="10569575" y="5019675"/>
          <p14:tracePt t="19825" x="10623550" y="5019675"/>
          <p14:tracePt t="19834" x="10677525" y="5019675"/>
          <p14:tracePt t="19839" x="10742613" y="5029200"/>
          <p14:tracePt t="19852" x="10796588" y="5029200"/>
          <p14:tracePt t="19855" x="10839450" y="5040313"/>
          <p14:tracePt t="19864" x="10872788" y="5040313"/>
          <p14:tracePt t="19871" x="10893425" y="5040313"/>
          <p14:tracePt t="19878" x="10915650" y="5051425"/>
          <p14:tracePt t="19888" x="10937875" y="5051425"/>
          <p14:tracePt t="19896" x="10958513" y="5051425"/>
          <p14:tracePt t="19903" x="10980738" y="5051425"/>
          <p14:tracePt t="19910" x="10991850" y="5051425"/>
          <p14:tracePt t="19920" x="11012488" y="5051425"/>
          <p14:tracePt t="19924" x="11023600" y="5051425"/>
          <p14:tracePt t="19932" x="11066463" y="5051425"/>
          <p14:tracePt t="19946" x="11099800" y="5051425"/>
          <p14:tracePt t="19954" x="11142663" y="5051425"/>
          <p14:tracePt t="19960" x="11164888" y="5051425"/>
          <p14:tracePt t="19968" x="11196638" y="5051425"/>
          <p14:tracePt t="19975" x="11207750" y="5051425"/>
          <p14:tracePt t="19987" x="11218863" y="5051425"/>
          <p14:tracePt t="19990" x="11239500" y="5051425"/>
          <p14:tracePt t="19998" x="11250613" y="5051425"/>
          <p14:tracePt t="20004" x="11261725" y="5051425"/>
          <p14:tracePt t="20014" x="11293475" y="5051425"/>
          <p14:tracePt t="20021" x="11315700" y="5040313"/>
          <p14:tracePt t="20028" x="11326813" y="5040313"/>
          <p14:tracePt t="20038" x="11347450" y="5040313"/>
          <p14:tracePt t="20043" x="11369675" y="5040313"/>
          <p14:tracePt t="20051" x="11391900" y="5040313"/>
          <p14:tracePt t="20057" x="11403013" y="5040313"/>
          <p14:tracePt t="20067" x="11412538" y="5040313"/>
          <p14:tracePt t="20072" x="11434763" y="5040313"/>
          <p14:tracePt t="20081" x="11445875" y="5040313"/>
          <p14:tracePt t="20088" x="11456988" y="5040313"/>
          <p14:tracePt t="20105" x="11466513" y="5040313"/>
          <p14:tracePt t="20110" x="11488738" y="5040313"/>
          <p14:tracePt t="20129" x="11510963" y="5040313"/>
          <p14:tracePt t="20137" x="11520488" y="5040313"/>
          <p14:tracePt t="20148" x="11531600" y="5040313"/>
          <p14:tracePt t="20155" x="11542713" y="5040313"/>
          <p14:tracePt t="20164" x="11576050" y="5040313"/>
          <p14:tracePt t="20171" x="11585575" y="5040313"/>
          <p14:tracePt t="20205" x="11596688" y="5040313"/>
          <p14:tracePt t="20239" x="11607800" y="5040313"/>
          <p14:tracePt t="20478" x="11596688" y="5040313"/>
          <p14:tracePt t="20486" x="11576050" y="5040313"/>
          <p14:tracePt t="20493" x="11542713" y="5051425"/>
          <p14:tracePt t="20503" x="11531600" y="5051425"/>
          <p14:tracePt t="20507" x="11510963" y="5051425"/>
          <p14:tracePt t="20516" x="11488738" y="5062538"/>
          <p14:tracePt t="20522" x="11456988" y="5062538"/>
          <p14:tracePt t="20531" x="11434763" y="5073650"/>
          <p14:tracePt t="20538" x="11423650" y="5073650"/>
          <p14:tracePt t="20545" x="11403013" y="5084763"/>
          <p14:tracePt t="20554" x="11380788" y="5084763"/>
          <p14:tracePt t="20560" x="11358563" y="5094288"/>
          <p14:tracePt t="20569" x="11326813" y="5094288"/>
          <p14:tracePt t="20575" x="11315700" y="5094288"/>
          <p14:tracePt t="20584" x="11272838" y="5116513"/>
          <p14:tracePt t="20590" x="11239500" y="5116513"/>
          <p14:tracePt t="20599" x="11207750" y="5127625"/>
          <p14:tracePt t="20605" x="11174413" y="5138738"/>
          <p14:tracePt t="20613" x="11131550" y="5138738"/>
          <p14:tracePt t="20621" x="11110913" y="5138738"/>
          <p14:tracePt t="20627" x="11099800" y="5138738"/>
          <p14:tracePt t="20637" x="11066463" y="5148263"/>
          <p14:tracePt t="20642" x="11055350" y="5148263"/>
          <p14:tracePt t="20652" x="11023600" y="5148263"/>
          <p14:tracePt t="20657" x="11012488" y="5148263"/>
          <p14:tracePt t="20667" x="10969625" y="5159375"/>
          <p14:tracePt t="20672" x="10937875" y="5159375"/>
          <p14:tracePt t="20681" x="10893425" y="5159375"/>
          <p14:tracePt t="20688" x="10882313" y="5159375"/>
          <p14:tracePt t="20695" x="10818813" y="5170488"/>
          <p14:tracePt t="20706" x="10796588" y="5170488"/>
          <p14:tracePt t="20710" x="10753725" y="5181600"/>
          <p14:tracePt t="20719" x="10742613" y="5181600"/>
          <p14:tracePt t="20725" x="10720388" y="5181600"/>
          <p14:tracePt t="20736" x="10699750" y="5181600"/>
          <p14:tracePt t="20750" x="10688638" y="5181600"/>
          <p14:tracePt t="20810" x="10688638" y="5192713"/>
          <p14:tracePt t="20960" x="10699750" y="5192713"/>
          <p14:tracePt t="20970" x="10731500" y="5192713"/>
          <p14:tracePt t="20974" x="10774363" y="5192713"/>
          <p14:tracePt t="20981" x="10818813" y="5181600"/>
          <p14:tracePt t="20989" x="10872788" y="5181600"/>
          <p14:tracePt t="20995" x="10915650" y="5170488"/>
          <p14:tracePt t="21006" x="10958513" y="5159375"/>
          <p14:tracePt t="21013" x="10980738" y="5159375"/>
          <p14:tracePt t="21023" x="11034713" y="5159375"/>
          <p14:tracePt t="21026" x="11088688" y="5148263"/>
          <p14:tracePt t="21036" x="11142663" y="5138738"/>
          <p14:tracePt t="21040" x="11196638" y="5127625"/>
          <p14:tracePt t="21051" x="11239500" y="5127625"/>
          <p14:tracePt t="21055" x="11293475" y="5127625"/>
          <p14:tracePt t="21071" x="11347450" y="5127625"/>
          <p14:tracePt t="21078" x="11391900" y="5127625"/>
          <p14:tracePt t="21088" x="11456988" y="5127625"/>
          <p14:tracePt t="21092" x="11488738" y="5127625"/>
          <p14:tracePt t="21104" x="11510963" y="5127625"/>
          <p14:tracePt t="21136" x="11576050" y="5127625"/>
          <p14:tracePt t="21142" x="11737975" y="5127625"/>
          <p14:tracePt t="21145" x="11769725" y="5127625"/>
          <p14:tracePt t="21169" x="11791950" y="5127625"/>
          <p14:tracePt t="21175" x="11812588" y="5127625"/>
          <p14:tracePt t="21184" x="11868150" y="5116513"/>
          <p14:tracePt t="21190" x="11877675" y="5116513"/>
          <p14:tracePt t="21200" x="11888788" y="5116513"/>
          <p14:tracePt t="21213" x="11888788" y="5105400"/>
          <p14:tracePt t="21228" x="11899900" y="5105400"/>
          <p14:tracePt t="21242" x="11911013" y="5105400"/>
          <p14:tracePt t="21257" x="11922125" y="5105400"/>
          <p14:tracePt t="21271" x="11931650" y="5105400"/>
          <p14:tracePt t="21281" x="11942763" y="5105400"/>
          <p14:tracePt t="21362" x="11931650" y="5105400"/>
          <p14:tracePt t="21369" x="11922125" y="5105400"/>
          <p14:tracePt t="21378" x="11899900" y="5105400"/>
          <p14:tracePt t="21389" x="11877675" y="5105400"/>
          <p14:tracePt t="21392" x="11845925" y="5105400"/>
          <p14:tracePt t="21402" x="11803063" y="5105400"/>
          <p14:tracePt t="21407" x="11737975" y="5105400"/>
          <p14:tracePt t="21416" x="11715750" y="5105400"/>
          <p14:tracePt t="21423" x="11661775" y="5105400"/>
          <p14:tracePt t="21430" x="11618913" y="5105400"/>
          <p14:tracePt t="21439" x="11553825" y="5105400"/>
          <p14:tracePt t="21445" x="11488738" y="5105400"/>
          <p14:tracePt t="21454" x="11445875" y="5105400"/>
          <p14:tracePt t="21460" x="11403013" y="5105400"/>
          <p14:tracePt t="21469" x="11347450" y="5105400"/>
          <p14:tracePt t="21475" x="11304588" y="5105400"/>
          <p14:tracePt t="21484" x="11283950" y="5105400"/>
          <p14:tracePt t="21490" x="11229975" y="5105400"/>
          <p14:tracePt t="21499" x="11174413" y="5105400"/>
          <p14:tracePt t="21509" x="11110913" y="5094288"/>
          <p14:tracePt t="21513" x="11066463" y="5094288"/>
          <p14:tracePt t="21525" x="11012488" y="5094288"/>
          <p14:tracePt t="21527" x="10958513" y="5094288"/>
          <p14:tracePt t="21537" x="10926763" y="5094288"/>
          <p14:tracePt t="21542" x="10882313" y="5094288"/>
          <p14:tracePt t="21555" x="10839450" y="5094288"/>
          <p14:tracePt t="21566" x="10818813" y="5094288"/>
          <p14:tracePt t="21581" x="10807700" y="5094288"/>
          <p14:tracePt t="21590" x="10796588" y="5094288"/>
          <p14:tracePt t="21598" x="10785475" y="5094288"/>
          <p14:tracePt t="21625" x="10774363" y="5094288"/>
          <p14:tracePt t="21627" x="10763250" y="5094288"/>
          <p14:tracePt t="21635" x="10753725" y="5094288"/>
          <p14:tracePt t="21640" x="10742613" y="5094288"/>
          <p14:tracePt t="21652" x="10720388" y="5094288"/>
          <p14:tracePt t="21656" x="10699750" y="5094288"/>
          <p14:tracePt t="21665" x="10688638" y="5094288"/>
          <p14:tracePt t="21673" x="10666413" y="5094288"/>
          <p14:tracePt t="21680" x="10645775" y="5094288"/>
          <p14:tracePt t="21691" x="10623550" y="5094288"/>
          <p14:tracePt t="21694" x="10612438" y="5094288"/>
          <p14:tracePt t="21701" x="10601325" y="5094288"/>
          <p14:tracePt t="21707" x="10590213" y="5094288"/>
          <p14:tracePt t="21716" x="10580688" y="5094288"/>
          <p14:tracePt t="21722" x="10558463" y="5094288"/>
          <p14:tracePt t="21731" x="10536238" y="5094288"/>
          <p14:tracePt t="21738" x="10515600" y="5094288"/>
          <p14:tracePt t="21745" x="10504488" y="5094288"/>
          <p14:tracePt t="21755" x="10471150" y="5094288"/>
          <p14:tracePt t="21760" x="10461625" y="5094288"/>
          <p14:tracePt t="21769" x="10439400" y="5094288"/>
          <p14:tracePt t="21775" x="10428288" y="5094288"/>
          <p14:tracePt t="21784" x="10407650" y="5094288"/>
          <p14:tracePt t="21790" x="10396538" y="5094288"/>
          <p14:tracePt t="21806" x="10374313" y="5094288"/>
          <p14:tracePt t="21822" x="10353675" y="5094288"/>
          <p14:tracePt t="21837" x="10342563" y="5094288"/>
          <p14:tracePt t="21855" x="10331450" y="5094288"/>
          <p14:tracePt t="21858" x="10320338" y="5094288"/>
          <p14:tracePt t="21873" x="10298113" y="5094288"/>
          <p14:tracePt t="21880" x="10266363" y="5094288"/>
          <p14:tracePt t="21890" x="10244138" y="5084763"/>
          <p14:tracePt t="21897" x="10201275" y="5084763"/>
          <p14:tracePt t="21908" x="10169525" y="5062538"/>
          <p14:tracePt t="21912" x="10136188" y="5062538"/>
          <p14:tracePt t="21925" x="10125075" y="5062538"/>
          <p14:tracePt t="21927" x="10093325" y="5051425"/>
          <p14:tracePt t="21933" x="10082213" y="5051425"/>
          <p14:tracePt t="21940" x="10061575" y="5051425"/>
          <p14:tracePt t="21956" x="10050463" y="5051425"/>
          <p14:tracePt t="22062" x="10050463" y="5040313"/>
          <p14:tracePt t="22093" x="10050463" y="5029200"/>
          <p14:tracePt t="22105" x="10050463" y="5019675"/>
          <p14:tracePt t="22127" x="10050463" y="5008563"/>
          <p14:tracePt t="22142" x="10061575" y="4997450"/>
          <p14:tracePt t="22154" x="10071100" y="4997450"/>
          <p14:tracePt t="22157" x="10082213" y="4986338"/>
          <p14:tracePt t="22169" x="10093325" y="4986338"/>
          <p14:tracePt t="22173" x="10104438" y="4986338"/>
          <p14:tracePt t="22179" x="10104438" y="4975225"/>
          <p14:tracePt t="22190" x="10115550" y="4975225"/>
          <p14:tracePt t="22212" x="10125075" y="4975225"/>
          <p14:tracePt t="22228" x="10158413" y="4965700"/>
          <p14:tracePt t="22234" x="10169525" y="4965700"/>
          <p14:tracePt t="22241" x="10190163" y="4965700"/>
          <p14:tracePt t="22249" x="10223500" y="4965700"/>
          <p14:tracePt t="22257" x="10255250" y="4965700"/>
          <p14:tracePt t="22263" x="10277475" y="4965700"/>
          <p14:tracePt t="22271" x="10309225" y="4965700"/>
          <p14:tracePt t="22281" x="10342563" y="4975225"/>
          <p14:tracePt t="22294" x="10363200" y="4986338"/>
          <p14:tracePt t="22301" x="10385425" y="4986338"/>
          <p14:tracePt t="22308" x="10396538" y="4986338"/>
          <p14:tracePt t="22316" x="10407650" y="4986338"/>
          <p14:tracePt t="22324" x="10417175" y="4986338"/>
          <p14:tracePt t="22330" x="10439400" y="4986338"/>
          <p14:tracePt t="22339" x="10461625" y="4986338"/>
          <p14:tracePt t="22345" x="10471150" y="4986338"/>
          <p14:tracePt t="22356" x="10504488" y="4997450"/>
          <p14:tracePt t="22360" x="10526713" y="4997450"/>
          <p14:tracePt t="22369" x="10547350" y="4997450"/>
          <p14:tracePt t="22375" x="10558463" y="4997450"/>
          <p14:tracePt t="22392" x="10569575" y="4997450"/>
          <p14:tracePt t="22699" x="0" y="0"/>
        </p14:tracePtLst>
        <p14:tracePtLst>
          <p14:tracePt t="22717" x="10569575" y="4997450"/>
          <p14:tracePt t="22739" x="0" y="0"/>
        </p14:tracePtLst>
      </p14:laserTraceLst>
    </p:ext>
  </p:extLs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2882</TotalTime>
  <Words>735</Words>
  <Application>Microsoft Office PowerPoint</Application>
  <PresentationFormat>Widescreen</PresentationFormat>
  <Paragraphs>182</Paragraphs>
  <Slides>19</Slides>
  <Notes>19</Notes>
  <HiddenSlides>0</HiddenSlides>
  <MMClips>19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Cambria Math</vt:lpstr>
      <vt:lpstr>Noto Sans Symbols</vt:lpstr>
      <vt:lpstr>Wingdings</vt:lpstr>
      <vt:lpstr>Office-tema</vt:lpstr>
      <vt:lpstr> Fine-grained Evaluation of  Arrival Operations  SIDs 2020   2020-12-07</vt:lpstr>
      <vt:lpstr>Introduction</vt:lpstr>
      <vt:lpstr>Selected KPIs</vt:lpstr>
      <vt:lpstr>Selected KPIs</vt:lpstr>
      <vt:lpstr>Selected KPIs</vt:lpstr>
      <vt:lpstr>Dataset</vt:lpstr>
      <vt:lpstr>Evaluation and data analysis</vt:lpstr>
      <vt:lpstr>Night-time vs daytime operations</vt:lpstr>
      <vt:lpstr>Night-time vs daytime operations</vt:lpstr>
      <vt:lpstr>Night-time vs daytime operations</vt:lpstr>
      <vt:lpstr>Scenarios with different traffic intensity</vt:lpstr>
      <vt:lpstr>Scenarios with different traffic intensity</vt:lpstr>
      <vt:lpstr>Scenario with different traffic intensity</vt:lpstr>
      <vt:lpstr>Scenario with heavy delays</vt:lpstr>
      <vt:lpstr>Scenario with heavy delays</vt:lpstr>
      <vt:lpstr>Study of KPI dynamics</vt:lpstr>
      <vt:lpstr>Detecting the hotspots with potential separation violations</vt:lpstr>
      <vt:lpstr>Conclusions and future work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Fine-grained Evaluation of Arrival Operations</dc:title>
  <dc:creator>Henrik Hardell</dc:creator>
  <cp:lastModifiedBy>Tatiana Polishchuk</cp:lastModifiedBy>
  <cp:revision>60</cp:revision>
  <dcterms:created xsi:type="dcterms:W3CDTF">2020-11-19T08:46:22Z</dcterms:created>
  <dcterms:modified xsi:type="dcterms:W3CDTF">2020-12-08T09:38:52Z</dcterms:modified>
</cp:coreProperties>
</file>