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302" r:id="rId5"/>
    <p:sldId id="26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61" r:id="rId23"/>
    <p:sldId id="262" r:id="rId24"/>
    <p:sldId id="263" r:id="rId25"/>
    <p:sldId id="265" r:id="rId26"/>
    <p:sldId id="266" r:id="rId27"/>
    <p:sldId id="268" r:id="rId28"/>
    <p:sldId id="267" r:id="rId29"/>
    <p:sldId id="269" r:id="rId30"/>
    <p:sldId id="271" r:id="rId31"/>
    <p:sldId id="272" r:id="rId32"/>
    <p:sldId id="273" r:id="rId33"/>
    <p:sldId id="278" r:id="rId34"/>
    <p:sldId id="276" r:id="rId35"/>
    <p:sldId id="297" r:id="rId36"/>
    <p:sldId id="277" r:id="rId37"/>
    <p:sldId id="298" r:id="rId38"/>
    <p:sldId id="299" r:id="rId39"/>
    <p:sldId id="300" r:id="rId40"/>
    <p:sldId id="301" r:id="rId41"/>
    <p:sldId id="279" r:id="rId42"/>
    <p:sldId id="280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9" autoAdjust="0"/>
  </p:normalViewPr>
  <p:slideViewPr>
    <p:cSldViewPr snapToGrid="0" snapToObjects="1">
      <p:cViewPr varScale="1">
        <p:scale>
          <a:sx n="51" d="100"/>
          <a:sy n="51" d="100"/>
        </p:scale>
        <p:origin x="-122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1B86-375A-6A45-AF5D-87AF4A272F78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EA4-9DCD-C144-A483-3A428AB05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03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1B86-375A-6A45-AF5D-87AF4A272F78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EA4-9DCD-C144-A483-3A428AB05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15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1B86-375A-6A45-AF5D-87AF4A272F78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EA4-9DCD-C144-A483-3A428AB05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56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1B86-375A-6A45-AF5D-87AF4A272F78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EA4-9DCD-C144-A483-3A428AB05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04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1B86-375A-6A45-AF5D-87AF4A272F78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EA4-9DCD-C144-A483-3A428AB05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84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1B86-375A-6A45-AF5D-87AF4A272F78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EA4-9DCD-C144-A483-3A428AB05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048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1B86-375A-6A45-AF5D-87AF4A272F78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EA4-9DCD-C144-A483-3A428AB05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252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1B86-375A-6A45-AF5D-87AF4A272F78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EA4-9DCD-C144-A483-3A428AB05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902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1B86-375A-6A45-AF5D-87AF4A272F78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EA4-9DCD-C144-A483-3A428AB05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18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1B86-375A-6A45-AF5D-87AF4A272F78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EA4-9DCD-C144-A483-3A428AB05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365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1B86-375A-6A45-AF5D-87AF4A272F78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EA4-9DCD-C144-A483-3A428AB05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22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D1B86-375A-6A45-AF5D-87AF4A272F78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56EA4-9DCD-C144-A483-3A428AB05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66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 rot="20729739">
            <a:off x="326676" y="723384"/>
            <a:ext cx="5512845" cy="1510145"/>
            <a:chOff x="623506" y="819817"/>
            <a:chExt cx="5512845" cy="1510145"/>
          </a:xfrm>
        </p:grpSpPr>
        <p:sp>
          <p:nvSpPr>
            <p:cNvPr id="38" name="Freeform 37"/>
            <p:cNvSpPr/>
            <p:nvPr/>
          </p:nvSpPr>
          <p:spPr>
            <a:xfrm>
              <a:off x="623506" y="819817"/>
              <a:ext cx="749092" cy="1482436"/>
            </a:xfrm>
            <a:custGeom>
              <a:avLst/>
              <a:gdLst>
                <a:gd name="connsiteX0" fmla="*/ 955964 w 955964"/>
                <a:gd name="connsiteY0" fmla="*/ 346363 h 1482436"/>
                <a:gd name="connsiteX1" fmla="*/ 955964 w 955964"/>
                <a:gd name="connsiteY1" fmla="*/ 346363 h 1482436"/>
                <a:gd name="connsiteX2" fmla="*/ 886691 w 955964"/>
                <a:gd name="connsiteY2" fmla="*/ 235527 h 1482436"/>
                <a:gd name="connsiteX3" fmla="*/ 789709 w 955964"/>
                <a:gd name="connsiteY3" fmla="*/ 152400 h 1482436"/>
                <a:gd name="connsiteX4" fmla="*/ 706582 w 955964"/>
                <a:gd name="connsiteY4" fmla="*/ 83127 h 1482436"/>
                <a:gd name="connsiteX5" fmla="*/ 609600 w 955964"/>
                <a:gd name="connsiteY5" fmla="*/ 41563 h 1482436"/>
                <a:gd name="connsiteX6" fmla="*/ 540328 w 955964"/>
                <a:gd name="connsiteY6" fmla="*/ 27709 h 1482436"/>
                <a:gd name="connsiteX7" fmla="*/ 498764 w 955964"/>
                <a:gd name="connsiteY7" fmla="*/ 13854 h 1482436"/>
                <a:gd name="connsiteX8" fmla="*/ 346364 w 955964"/>
                <a:gd name="connsiteY8" fmla="*/ 0 h 1482436"/>
                <a:gd name="connsiteX9" fmla="*/ 180109 w 955964"/>
                <a:gd name="connsiteY9" fmla="*/ 27709 h 1482436"/>
                <a:gd name="connsiteX10" fmla="*/ 96982 w 955964"/>
                <a:gd name="connsiteY10" fmla="*/ 83127 h 1482436"/>
                <a:gd name="connsiteX11" fmla="*/ 83128 w 955964"/>
                <a:gd name="connsiteY11" fmla="*/ 138545 h 1482436"/>
                <a:gd name="connsiteX12" fmla="*/ 41564 w 955964"/>
                <a:gd name="connsiteY12" fmla="*/ 235527 h 1482436"/>
                <a:gd name="connsiteX13" fmla="*/ 13855 w 955964"/>
                <a:gd name="connsiteY13" fmla="*/ 374072 h 1482436"/>
                <a:gd name="connsiteX14" fmla="*/ 0 w 955964"/>
                <a:gd name="connsiteY14" fmla="*/ 526472 h 1482436"/>
                <a:gd name="connsiteX15" fmla="*/ 13855 w 955964"/>
                <a:gd name="connsiteY15" fmla="*/ 1177636 h 1482436"/>
                <a:gd name="connsiteX16" fmla="*/ 27709 w 955964"/>
                <a:gd name="connsiteY16" fmla="*/ 1219200 h 1482436"/>
                <a:gd name="connsiteX17" fmla="*/ 69273 w 955964"/>
                <a:gd name="connsiteY17" fmla="*/ 1260763 h 1482436"/>
                <a:gd name="connsiteX18" fmla="*/ 180109 w 955964"/>
                <a:gd name="connsiteY18" fmla="*/ 1343891 h 1482436"/>
                <a:gd name="connsiteX19" fmla="*/ 304800 w 955964"/>
                <a:gd name="connsiteY19" fmla="*/ 1413163 h 1482436"/>
                <a:gd name="connsiteX20" fmla="*/ 346364 w 955964"/>
                <a:gd name="connsiteY20" fmla="*/ 1454727 h 1482436"/>
                <a:gd name="connsiteX21" fmla="*/ 429491 w 955964"/>
                <a:gd name="connsiteY21" fmla="*/ 1482436 h 1482436"/>
                <a:gd name="connsiteX22" fmla="*/ 568037 w 955964"/>
                <a:gd name="connsiteY22" fmla="*/ 1468582 h 1482436"/>
                <a:gd name="connsiteX23" fmla="*/ 706582 w 955964"/>
                <a:gd name="connsiteY23" fmla="*/ 1302327 h 1482436"/>
                <a:gd name="connsiteX24" fmla="*/ 748146 w 955964"/>
                <a:gd name="connsiteY24" fmla="*/ 1274618 h 1482436"/>
                <a:gd name="connsiteX25" fmla="*/ 762000 w 955964"/>
                <a:gd name="connsiteY25" fmla="*/ 1233054 h 1482436"/>
                <a:gd name="connsiteX26" fmla="*/ 803564 w 955964"/>
                <a:gd name="connsiteY26" fmla="*/ 1149927 h 1482436"/>
                <a:gd name="connsiteX27" fmla="*/ 748146 w 955964"/>
                <a:gd name="connsiteY27" fmla="*/ 1011382 h 1482436"/>
                <a:gd name="connsiteX28" fmla="*/ 665018 w 955964"/>
                <a:gd name="connsiteY28" fmla="*/ 1025236 h 1482436"/>
                <a:gd name="connsiteX29" fmla="*/ 623455 w 955964"/>
                <a:gd name="connsiteY29" fmla="*/ 1052945 h 1482436"/>
                <a:gd name="connsiteX30" fmla="*/ 540328 w 955964"/>
                <a:gd name="connsiteY30" fmla="*/ 1163782 h 1482436"/>
                <a:gd name="connsiteX31" fmla="*/ 457200 w 955964"/>
                <a:gd name="connsiteY31" fmla="*/ 1205345 h 1482436"/>
                <a:gd name="connsiteX32" fmla="*/ 401782 w 955964"/>
                <a:gd name="connsiteY32" fmla="*/ 1191491 h 1482436"/>
                <a:gd name="connsiteX33" fmla="*/ 387928 w 955964"/>
                <a:gd name="connsiteY33" fmla="*/ 1136072 h 1482436"/>
                <a:gd name="connsiteX34" fmla="*/ 374073 w 955964"/>
                <a:gd name="connsiteY34" fmla="*/ 1066800 h 1482436"/>
                <a:gd name="connsiteX35" fmla="*/ 360218 w 955964"/>
                <a:gd name="connsiteY35" fmla="*/ 983672 h 1482436"/>
                <a:gd name="connsiteX36" fmla="*/ 332509 w 955964"/>
                <a:gd name="connsiteY36" fmla="*/ 789709 h 1482436"/>
                <a:gd name="connsiteX37" fmla="*/ 346364 w 955964"/>
                <a:gd name="connsiteY37" fmla="*/ 387927 h 1482436"/>
                <a:gd name="connsiteX38" fmla="*/ 374073 w 955964"/>
                <a:gd name="connsiteY38" fmla="*/ 346363 h 1482436"/>
                <a:gd name="connsiteX39" fmla="*/ 457200 w 955964"/>
                <a:gd name="connsiteY39" fmla="*/ 318654 h 1482436"/>
                <a:gd name="connsiteX40" fmla="*/ 692728 w 955964"/>
                <a:gd name="connsiteY40" fmla="*/ 346363 h 1482436"/>
                <a:gd name="connsiteX41" fmla="*/ 720437 w 955964"/>
                <a:gd name="connsiteY41" fmla="*/ 401782 h 1482436"/>
                <a:gd name="connsiteX42" fmla="*/ 789709 w 955964"/>
                <a:gd name="connsiteY42" fmla="*/ 512618 h 1482436"/>
                <a:gd name="connsiteX43" fmla="*/ 900546 w 955964"/>
                <a:gd name="connsiteY43" fmla="*/ 498763 h 1482436"/>
                <a:gd name="connsiteX44" fmla="*/ 928255 w 955964"/>
                <a:gd name="connsiteY44" fmla="*/ 457200 h 1482436"/>
                <a:gd name="connsiteX45" fmla="*/ 955964 w 955964"/>
                <a:gd name="connsiteY45" fmla="*/ 346363 h 148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55964" h="1482436">
                  <a:moveTo>
                    <a:pt x="955964" y="346363"/>
                  </a:moveTo>
                  <a:lnTo>
                    <a:pt x="955964" y="346363"/>
                  </a:lnTo>
                  <a:cubicBezTo>
                    <a:pt x="932873" y="309418"/>
                    <a:pt x="912832" y="270381"/>
                    <a:pt x="886691" y="235527"/>
                  </a:cubicBezTo>
                  <a:cubicBezTo>
                    <a:pt x="831186" y="161520"/>
                    <a:pt x="845561" y="198943"/>
                    <a:pt x="789709" y="152400"/>
                  </a:cubicBezTo>
                  <a:cubicBezTo>
                    <a:pt x="727186" y="100297"/>
                    <a:pt x="772255" y="120654"/>
                    <a:pt x="706582" y="83127"/>
                  </a:cubicBezTo>
                  <a:cubicBezTo>
                    <a:pt x="675744" y="65506"/>
                    <a:pt x="644139" y="50198"/>
                    <a:pt x="609600" y="41563"/>
                  </a:cubicBezTo>
                  <a:cubicBezTo>
                    <a:pt x="586755" y="35852"/>
                    <a:pt x="563173" y="33420"/>
                    <a:pt x="540328" y="27709"/>
                  </a:cubicBezTo>
                  <a:cubicBezTo>
                    <a:pt x="526160" y="24167"/>
                    <a:pt x="513221" y="15919"/>
                    <a:pt x="498764" y="13854"/>
                  </a:cubicBezTo>
                  <a:cubicBezTo>
                    <a:pt x="448267" y="6640"/>
                    <a:pt x="397164" y="4618"/>
                    <a:pt x="346364" y="0"/>
                  </a:cubicBezTo>
                  <a:cubicBezTo>
                    <a:pt x="323466" y="2544"/>
                    <a:pt x="220729" y="5142"/>
                    <a:pt x="180109" y="27709"/>
                  </a:cubicBezTo>
                  <a:cubicBezTo>
                    <a:pt x="150998" y="43882"/>
                    <a:pt x="96982" y="83127"/>
                    <a:pt x="96982" y="83127"/>
                  </a:cubicBezTo>
                  <a:cubicBezTo>
                    <a:pt x="92364" y="101600"/>
                    <a:pt x="89814" y="120716"/>
                    <a:pt x="83128" y="138545"/>
                  </a:cubicBezTo>
                  <a:cubicBezTo>
                    <a:pt x="38785" y="256791"/>
                    <a:pt x="69092" y="139180"/>
                    <a:pt x="41564" y="235527"/>
                  </a:cubicBezTo>
                  <a:cubicBezTo>
                    <a:pt x="28718" y="280490"/>
                    <a:pt x="19300" y="327793"/>
                    <a:pt x="13855" y="374072"/>
                  </a:cubicBezTo>
                  <a:cubicBezTo>
                    <a:pt x="7895" y="424732"/>
                    <a:pt x="4618" y="475672"/>
                    <a:pt x="0" y="526472"/>
                  </a:cubicBezTo>
                  <a:cubicBezTo>
                    <a:pt x="4618" y="743527"/>
                    <a:pt x="5178" y="960706"/>
                    <a:pt x="13855" y="1177636"/>
                  </a:cubicBezTo>
                  <a:cubicBezTo>
                    <a:pt x="14439" y="1192228"/>
                    <a:pt x="19608" y="1207049"/>
                    <a:pt x="27709" y="1219200"/>
                  </a:cubicBezTo>
                  <a:cubicBezTo>
                    <a:pt x="38577" y="1235503"/>
                    <a:pt x="54109" y="1248356"/>
                    <a:pt x="69273" y="1260763"/>
                  </a:cubicBezTo>
                  <a:cubicBezTo>
                    <a:pt x="105016" y="1290007"/>
                    <a:pt x="138803" y="1323238"/>
                    <a:pt x="180109" y="1343891"/>
                  </a:cubicBezTo>
                  <a:cubicBezTo>
                    <a:pt x="219586" y="1363629"/>
                    <a:pt x="270006" y="1387068"/>
                    <a:pt x="304800" y="1413163"/>
                  </a:cubicBezTo>
                  <a:cubicBezTo>
                    <a:pt x="320475" y="1424919"/>
                    <a:pt x="329236" y="1445212"/>
                    <a:pt x="346364" y="1454727"/>
                  </a:cubicBezTo>
                  <a:cubicBezTo>
                    <a:pt x="371896" y="1468912"/>
                    <a:pt x="429491" y="1482436"/>
                    <a:pt x="429491" y="1482436"/>
                  </a:cubicBezTo>
                  <a:cubicBezTo>
                    <a:pt x="475673" y="1477818"/>
                    <a:pt x="525516" y="1487185"/>
                    <a:pt x="568037" y="1468582"/>
                  </a:cubicBezTo>
                  <a:cubicBezTo>
                    <a:pt x="743013" y="1392030"/>
                    <a:pt x="571383" y="1392459"/>
                    <a:pt x="706582" y="1302327"/>
                  </a:cubicBezTo>
                  <a:lnTo>
                    <a:pt x="748146" y="1274618"/>
                  </a:lnTo>
                  <a:cubicBezTo>
                    <a:pt x="752764" y="1260763"/>
                    <a:pt x="755469" y="1246116"/>
                    <a:pt x="762000" y="1233054"/>
                  </a:cubicBezTo>
                  <a:cubicBezTo>
                    <a:pt x="815718" y="1125616"/>
                    <a:pt x="768737" y="1254407"/>
                    <a:pt x="803564" y="1149927"/>
                  </a:cubicBezTo>
                  <a:cubicBezTo>
                    <a:pt x="799067" y="1113956"/>
                    <a:pt x="815580" y="1018875"/>
                    <a:pt x="748146" y="1011382"/>
                  </a:cubicBezTo>
                  <a:cubicBezTo>
                    <a:pt x="720226" y="1008280"/>
                    <a:pt x="692727" y="1020618"/>
                    <a:pt x="665018" y="1025236"/>
                  </a:cubicBezTo>
                  <a:cubicBezTo>
                    <a:pt x="651164" y="1034472"/>
                    <a:pt x="634420" y="1040414"/>
                    <a:pt x="623455" y="1052945"/>
                  </a:cubicBezTo>
                  <a:cubicBezTo>
                    <a:pt x="571757" y="1112029"/>
                    <a:pt x="587284" y="1126217"/>
                    <a:pt x="540328" y="1163782"/>
                  </a:cubicBezTo>
                  <a:cubicBezTo>
                    <a:pt x="501961" y="1194476"/>
                    <a:pt x="501099" y="1190713"/>
                    <a:pt x="457200" y="1205345"/>
                  </a:cubicBezTo>
                  <a:cubicBezTo>
                    <a:pt x="438727" y="1200727"/>
                    <a:pt x="415246" y="1204955"/>
                    <a:pt x="401782" y="1191491"/>
                  </a:cubicBezTo>
                  <a:cubicBezTo>
                    <a:pt x="388318" y="1178027"/>
                    <a:pt x="392059" y="1154660"/>
                    <a:pt x="387928" y="1136072"/>
                  </a:cubicBezTo>
                  <a:cubicBezTo>
                    <a:pt x="382820" y="1113085"/>
                    <a:pt x="378286" y="1089968"/>
                    <a:pt x="374073" y="1066800"/>
                  </a:cubicBezTo>
                  <a:cubicBezTo>
                    <a:pt x="369048" y="1039162"/>
                    <a:pt x="363500" y="1011571"/>
                    <a:pt x="360218" y="983672"/>
                  </a:cubicBezTo>
                  <a:cubicBezTo>
                    <a:pt x="338143" y="796032"/>
                    <a:pt x="364470" y="885589"/>
                    <a:pt x="332509" y="789709"/>
                  </a:cubicBezTo>
                  <a:cubicBezTo>
                    <a:pt x="337127" y="655782"/>
                    <a:pt x="333856" y="521349"/>
                    <a:pt x="346364" y="387927"/>
                  </a:cubicBezTo>
                  <a:cubicBezTo>
                    <a:pt x="347918" y="371349"/>
                    <a:pt x="359953" y="355188"/>
                    <a:pt x="374073" y="346363"/>
                  </a:cubicBezTo>
                  <a:cubicBezTo>
                    <a:pt x="398841" y="330883"/>
                    <a:pt x="457200" y="318654"/>
                    <a:pt x="457200" y="318654"/>
                  </a:cubicBezTo>
                  <a:cubicBezTo>
                    <a:pt x="535709" y="327890"/>
                    <a:pt x="617347" y="322558"/>
                    <a:pt x="692728" y="346363"/>
                  </a:cubicBezTo>
                  <a:cubicBezTo>
                    <a:pt x="712423" y="352582"/>
                    <a:pt x="712767" y="382606"/>
                    <a:pt x="720437" y="401782"/>
                  </a:cubicBezTo>
                  <a:cubicBezTo>
                    <a:pt x="762404" y="506701"/>
                    <a:pt x="718717" y="465290"/>
                    <a:pt x="789709" y="512618"/>
                  </a:cubicBezTo>
                  <a:cubicBezTo>
                    <a:pt x="826655" y="508000"/>
                    <a:pt x="865976" y="512591"/>
                    <a:pt x="900546" y="498763"/>
                  </a:cubicBezTo>
                  <a:cubicBezTo>
                    <a:pt x="916006" y="492579"/>
                    <a:pt x="920809" y="472093"/>
                    <a:pt x="928255" y="457200"/>
                  </a:cubicBezTo>
                  <a:cubicBezTo>
                    <a:pt x="950871" y="411968"/>
                    <a:pt x="951346" y="364836"/>
                    <a:pt x="955964" y="346363"/>
                  </a:cubicBezTo>
                  <a:close/>
                </a:path>
              </a:pathLst>
            </a:custGeom>
            <a:solidFill>
              <a:srgbClr val="00009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543420" y="930653"/>
              <a:ext cx="923136" cy="1399309"/>
            </a:xfrm>
            <a:custGeom>
              <a:avLst/>
              <a:gdLst>
                <a:gd name="connsiteX0" fmla="*/ 55805 w 1178073"/>
                <a:gd name="connsiteY0" fmla="*/ 1246909 h 1399309"/>
                <a:gd name="connsiteX1" fmla="*/ 41950 w 1178073"/>
                <a:gd name="connsiteY1" fmla="*/ 1039091 h 1399309"/>
                <a:gd name="connsiteX2" fmla="*/ 14241 w 1178073"/>
                <a:gd name="connsiteY2" fmla="*/ 928255 h 1399309"/>
                <a:gd name="connsiteX3" fmla="*/ 387 w 1178073"/>
                <a:gd name="connsiteY3" fmla="*/ 803564 h 1399309"/>
                <a:gd name="connsiteX4" fmla="*/ 28096 w 1178073"/>
                <a:gd name="connsiteY4" fmla="*/ 360218 h 1399309"/>
                <a:gd name="connsiteX5" fmla="*/ 55805 w 1178073"/>
                <a:gd name="connsiteY5" fmla="*/ 277091 h 1399309"/>
                <a:gd name="connsiteX6" fmla="*/ 83514 w 1178073"/>
                <a:gd name="connsiteY6" fmla="*/ 235527 h 1399309"/>
                <a:gd name="connsiteX7" fmla="*/ 125078 w 1178073"/>
                <a:gd name="connsiteY7" fmla="*/ 152400 h 1399309"/>
                <a:gd name="connsiteX8" fmla="*/ 166641 w 1178073"/>
                <a:gd name="connsiteY8" fmla="*/ 124691 h 1399309"/>
                <a:gd name="connsiteX9" fmla="*/ 222059 w 1178073"/>
                <a:gd name="connsiteY9" fmla="*/ 41564 h 1399309"/>
                <a:gd name="connsiteX10" fmla="*/ 249769 w 1178073"/>
                <a:gd name="connsiteY10" fmla="*/ 13855 h 1399309"/>
                <a:gd name="connsiteX11" fmla="*/ 305187 w 1178073"/>
                <a:gd name="connsiteY11" fmla="*/ 0 h 1399309"/>
                <a:gd name="connsiteX12" fmla="*/ 402169 w 1178073"/>
                <a:gd name="connsiteY12" fmla="*/ 13855 h 1399309"/>
                <a:gd name="connsiteX13" fmla="*/ 443732 w 1178073"/>
                <a:gd name="connsiteY13" fmla="*/ 69273 h 1399309"/>
                <a:gd name="connsiteX14" fmla="*/ 499150 w 1178073"/>
                <a:gd name="connsiteY14" fmla="*/ 138546 h 1399309"/>
                <a:gd name="connsiteX15" fmla="*/ 540714 w 1178073"/>
                <a:gd name="connsiteY15" fmla="*/ 235527 h 1399309"/>
                <a:gd name="connsiteX16" fmla="*/ 582278 w 1178073"/>
                <a:gd name="connsiteY16" fmla="*/ 290946 h 1399309"/>
                <a:gd name="connsiteX17" fmla="*/ 623841 w 1178073"/>
                <a:gd name="connsiteY17" fmla="*/ 401782 h 1399309"/>
                <a:gd name="connsiteX18" fmla="*/ 734678 w 1178073"/>
                <a:gd name="connsiteY18" fmla="*/ 554182 h 1399309"/>
                <a:gd name="connsiteX19" fmla="*/ 776241 w 1178073"/>
                <a:gd name="connsiteY19" fmla="*/ 637309 h 1399309"/>
                <a:gd name="connsiteX20" fmla="*/ 790096 w 1178073"/>
                <a:gd name="connsiteY20" fmla="*/ 678873 h 1399309"/>
                <a:gd name="connsiteX21" fmla="*/ 831659 w 1178073"/>
                <a:gd name="connsiteY21" fmla="*/ 692727 h 1399309"/>
                <a:gd name="connsiteX22" fmla="*/ 859369 w 1178073"/>
                <a:gd name="connsiteY22" fmla="*/ 637309 h 1399309"/>
                <a:gd name="connsiteX23" fmla="*/ 887078 w 1178073"/>
                <a:gd name="connsiteY23" fmla="*/ 498764 h 1399309"/>
                <a:gd name="connsiteX24" fmla="*/ 914787 w 1178073"/>
                <a:gd name="connsiteY24" fmla="*/ 457200 h 1399309"/>
                <a:gd name="connsiteX25" fmla="*/ 956350 w 1178073"/>
                <a:gd name="connsiteY25" fmla="*/ 304800 h 1399309"/>
                <a:gd name="connsiteX26" fmla="*/ 970205 w 1178073"/>
                <a:gd name="connsiteY26" fmla="*/ 193964 h 1399309"/>
                <a:gd name="connsiteX27" fmla="*/ 997914 w 1178073"/>
                <a:gd name="connsiteY27" fmla="*/ 69273 h 1399309"/>
                <a:gd name="connsiteX28" fmla="*/ 1081041 w 1178073"/>
                <a:gd name="connsiteY28" fmla="*/ 0 h 1399309"/>
                <a:gd name="connsiteX29" fmla="*/ 1164169 w 1178073"/>
                <a:gd name="connsiteY29" fmla="*/ 13855 h 1399309"/>
                <a:gd name="connsiteX30" fmla="*/ 1178023 w 1178073"/>
                <a:gd name="connsiteY30" fmla="*/ 69273 h 1399309"/>
                <a:gd name="connsiteX31" fmla="*/ 1164169 w 1178073"/>
                <a:gd name="connsiteY31" fmla="*/ 443346 h 1399309"/>
                <a:gd name="connsiteX32" fmla="*/ 1136459 w 1178073"/>
                <a:gd name="connsiteY32" fmla="*/ 623455 h 1399309"/>
                <a:gd name="connsiteX33" fmla="*/ 1094896 w 1178073"/>
                <a:gd name="connsiteY33" fmla="*/ 748146 h 1399309"/>
                <a:gd name="connsiteX34" fmla="*/ 1081041 w 1178073"/>
                <a:gd name="connsiteY34" fmla="*/ 845127 h 1399309"/>
                <a:gd name="connsiteX35" fmla="*/ 1067187 w 1178073"/>
                <a:gd name="connsiteY35" fmla="*/ 969818 h 1399309"/>
                <a:gd name="connsiteX36" fmla="*/ 1039478 w 1178073"/>
                <a:gd name="connsiteY36" fmla="*/ 1052946 h 1399309"/>
                <a:gd name="connsiteX37" fmla="*/ 1011769 w 1178073"/>
                <a:gd name="connsiteY37" fmla="*/ 1177636 h 1399309"/>
                <a:gd name="connsiteX38" fmla="*/ 984059 w 1178073"/>
                <a:gd name="connsiteY38" fmla="*/ 1302327 h 1399309"/>
                <a:gd name="connsiteX39" fmla="*/ 914787 w 1178073"/>
                <a:gd name="connsiteY39" fmla="*/ 1399309 h 1399309"/>
                <a:gd name="connsiteX40" fmla="*/ 817805 w 1178073"/>
                <a:gd name="connsiteY40" fmla="*/ 1371600 h 1399309"/>
                <a:gd name="connsiteX41" fmla="*/ 762387 w 1178073"/>
                <a:gd name="connsiteY41" fmla="*/ 1288473 h 1399309"/>
                <a:gd name="connsiteX42" fmla="*/ 720823 w 1178073"/>
                <a:gd name="connsiteY42" fmla="*/ 1233055 h 1399309"/>
                <a:gd name="connsiteX43" fmla="*/ 693114 w 1178073"/>
                <a:gd name="connsiteY43" fmla="*/ 1122218 h 1399309"/>
                <a:gd name="connsiteX44" fmla="*/ 665405 w 1178073"/>
                <a:gd name="connsiteY44" fmla="*/ 1039091 h 1399309"/>
                <a:gd name="connsiteX45" fmla="*/ 637696 w 1178073"/>
                <a:gd name="connsiteY45" fmla="*/ 928255 h 1399309"/>
                <a:gd name="connsiteX46" fmla="*/ 609987 w 1178073"/>
                <a:gd name="connsiteY46" fmla="*/ 872836 h 1399309"/>
                <a:gd name="connsiteX47" fmla="*/ 582278 w 1178073"/>
                <a:gd name="connsiteY47" fmla="*/ 831273 h 1399309"/>
                <a:gd name="connsiteX48" fmla="*/ 499150 w 1178073"/>
                <a:gd name="connsiteY48" fmla="*/ 678873 h 1399309"/>
                <a:gd name="connsiteX49" fmla="*/ 471441 w 1178073"/>
                <a:gd name="connsiteY49" fmla="*/ 568036 h 1399309"/>
                <a:gd name="connsiteX50" fmla="*/ 457587 w 1178073"/>
                <a:gd name="connsiteY50" fmla="*/ 526473 h 1399309"/>
                <a:gd name="connsiteX51" fmla="*/ 443732 w 1178073"/>
                <a:gd name="connsiteY51" fmla="*/ 471055 h 1399309"/>
                <a:gd name="connsiteX52" fmla="*/ 416023 w 1178073"/>
                <a:gd name="connsiteY52" fmla="*/ 429491 h 1399309"/>
                <a:gd name="connsiteX53" fmla="*/ 360605 w 1178073"/>
                <a:gd name="connsiteY53" fmla="*/ 443346 h 1399309"/>
                <a:gd name="connsiteX54" fmla="*/ 305187 w 1178073"/>
                <a:gd name="connsiteY54" fmla="*/ 498764 h 1399309"/>
                <a:gd name="connsiteX55" fmla="*/ 263623 w 1178073"/>
                <a:gd name="connsiteY55" fmla="*/ 526473 h 1399309"/>
                <a:gd name="connsiteX56" fmla="*/ 263623 w 1178073"/>
                <a:gd name="connsiteY56" fmla="*/ 914400 h 1399309"/>
                <a:gd name="connsiteX57" fmla="*/ 291332 w 1178073"/>
                <a:gd name="connsiteY57" fmla="*/ 983673 h 1399309"/>
                <a:gd name="connsiteX58" fmla="*/ 235914 w 1178073"/>
                <a:gd name="connsiteY58" fmla="*/ 1302327 h 1399309"/>
                <a:gd name="connsiteX59" fmla="*/ 194350 w 1178073"/>
                <a:gd name="connsiteY59" fmla="*/ 1316182 h 1399309"/>
                <a:gd name="connsiteX60" fmla="*/ 69659 w 1178073"/>
                <a:gd name="connsiteY60" fmla="*/ 1274618 h 1399309"/>
                <a:gd name="connsiteX61" fmla="*/ 55805 w 1178073"/>
                <a:gd name="connsiteY61" fmla="*/ 1246909 h 139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78073" h="1399309">
                  <a:moveTo>
                    <a:pt x="55805" y="1246909"/>
                  </a:moveTo>
                  <a:cubicBezTo>
                    <a:pt x="51187" y="1207655"/>
                    <a:pt x="50930" y="1107934"/>
                    <a:pt x="41950" y="1039091"/>
                  </a:cubicBezTo>
                  <a:cubicBezTo>
                    <a:pt x="37024" y="1001329"/>
                    <a:pt x="20859" y="965758"/>
                    <a:pt x="14241" y="928255"/>
                  </a:cubicBezTo>
                  <a:cubicBezTo>
                    <a:pt x="6973" y="887072"/>
                    <a:pt x="5005" y="845128"/>
                    <a:pt x="387" y="803564"/>
                  </a:cubicBezTo>
                  <a:cubicBezTo>
                    <a:pt x="6614" y="629203"/>
                    <a:pt x="-15920" y="506935"/>
                    <a:pt x="28096" y="360218"/>
                  </a:cubicBezTo>
                  <a:cubicBezTo>
                    <a:pt x="36489" y="332242"/>
                    <a:pt x="39604" y="301393"/>
                    <a:pt x="55805" y="277091"/>
                  </a:cubicBezTo>
                  <a:cubicBezTo>
                    <a:pt x="65041" y="263236"/>
                    <a:pt x="76067" y="250420"/>
                    <a:pt x="83514" y="235527"/>
                  </a:cubicBezTo>
                  <a:cubicBezTo>
                    <a:pt x="106050" y="190456"/>
                    <a:pt x="85374" y="192104"/>
                    <a:pt x="125078" y="152400"/>
                  </a:cubicBezTo>
                  <a:cubicBezTo>
                    <a:pt x="136852" y="140626"/>
                    <a:pt x="152787" y="133927"/>
                    <a:pt x="166641" y="124691"/>
                  </a:cubicBezTo>
                  <a:cubicBezTo>
                    <a:pt x="185114" y="96982"/>
                    <a:pt x="198510" y="65112"/>
                    <a:pt x="222059" y="41564"/>
                  </a:cubicBezTo>
                  <a:cubicBezTo>
                    <a:pt x="231296" y="32328"/>
                    <a:pt x="238086" y="19697"/>
                    <a:pt x="249769" y="13855"/>
                  </a:cubicBezTo>
                  <a:cubicBezTo>
                    <a:pt x="266800" y="5340"/>
                    <a:pt x="286714" y="4618"/>
                    <a:pt x="305187" y="0"/>
                  </a:cubicBezTo>
                  <a:cubicBezTo>
                    <a:pt x="337514" y="4618"/>
                    <a:pt x="372961" y="-749"/>
                    <a:pt x="402169" y="13855"/>
                  </a:cubicBezTo>
                  <a:cubicBezTo>
                    <a:pt x="422822" y="24182"/>
                    <a:pt x="430311" y="50483"/>
                    <a:pt x="443732" y="69273"/>
                  </a:cubicBezTo>
                  <a:cubicBezTo>
                    <a:pt x="487424" y="130442"/>
                    <a:pt x="452813" y="92207"/>
                    <a:pt x="499150" y="138546"/>
                  </a:cubicBezTo>
                  <a:cubicBezTo>
                    <a:pt x="513005" y="170873"/>
                    <a:pt x="523872" y="204651"/>
                    <a:pt x="540714" y="235527"/>
                  </a:cubicBezTo>
                  <a:cubicBezTo>
                    <a:pt x="551771" y="255799"/>
                    <a:pt x="571951" y="270293"/>
                    <a:pt x="582278" y="290946"/>
                  </a:cubicBezTo>
                  <a:cubicBezTo>
                    <a:pt x="599924" y="326238"/>
                    <a:pt x="606195" y="366490"/>
                    <a:pt x="623841" y="401782"/>
                  </a:cubicBezTo>
                  <a:cubicBezTo>
                    <a:pt x="647782" y="449664"/>
                    <a:pt x="700971" y="512049"/>
                    <a:pt x="734678" y="554182"/>
                  </a:cubicBezTo>
                  <a:cubicBezTo>
                    <a:pt x="769498" y="658648"/>
                    <a:pt x="722529" y="529887"/>
                    <a:pt x="776241" y="637309"/>
                  </a:cubicBezTo>
                  <a:cubicBezTo>
                    <a:pt x="782772" y="650371"/>
                    <a:pt x="779769" y="668546"/>
                    <a:pt x="790096" y="678873"/>
                  </a:cubicBezTo>
                  <a:cubicBezTo>
                    <a:pt x="800422" y="689199"/>
                    <a:pt x="817805" y="688109"/>
                    <a:pt x="831659" y="692727"/>
                  </a:cubicBezTo>
                  <a:cubicBezTo>
                    <a:pt x="840896" y="674254"/>
                    <a:pt x="853935" y="657234"/>
                    <a:pt x="859369" y="637309"/>
                  </a:cubicBezTo>
                  <a:cubicBezTo>
                    <a:pt x="874690" y="581134"/>
                    <a:pt x="863164" y="546592"/>
                    <a:pt x="887078" y="498764"/>
                  </a:cubicBezTo>
                  <a:cubicBezTo>
                    <a:pt x="894525" y="483871"/>
                    <a:pt x="905551" y="471055"/>
                    <a:pt x="914787" y="457200"/>
                  </a:cubicBezTo>
                  <a:cubicBezTo>
                    <a:pt x="931096" y="408272"/>
                    <a:pt x="950100" y="354797"/>
                    <a:pt x="956350" y="304800"/>
                  </a:cubicBezTo>
                  <a:cubicBezTo>
                    <a:pt x="960968" y="267855"/>
                    <a:pt x="964940" y="230823"/>
                    <a:pt x="970205" y="193964"/>
                  </a:cubicBezTo>
                  <a:cubicBezTo>
                    <a:pt x="971577" y="184358"/>
                    <a:pt x="982912" y="91775"/>
                    <a:pt x="997914" y="69273"/>
                  </a:cubicBezTo>
                  <a:cubicBezTo>
                    <a:pt x="1019250" y="37270"/>
                    <a:pt x="1050372" y="20447"/>
                    <a:pt x="1081041" y="0"/>
                  </a:cubicBezTo>
                  <a:cubicBezTo>
                    <a:pt x="1108750" y="4618"/>
                    <a:pt x="1141310" y="-2473"/>
                    <a:pt x="1164169" y="13855"/>
                  </a:cubicBezTo>
                  <a:cubicBezTo>
                    <a:pt x="1179663" y="24922"/>
                    <a:pt x="1178023" y="50232"/>
                    <a:pt x="1178023" y="69273"/>
                  </a:cubicBezTo>
                  <a:cubicBezTo>
                    <a:pt x="1178023" y="194049"/>
                    <a:pt x="1171496" y="318785"/>
                    <a:pt x="1164169" y="443346"/>
                  </a:cubicBezTo>
                  <a:cubicBezTo>
                    <a:pt x="1163623" y="452631"/>
                    <a:pt x="1140816" y="607479"/>
                    <a:pt x="1136459" y="623455"/>
                  </a:cubicBezTo>
                  <a:cubicBezTo>
                    <a:pt x="1100792" y="754233"/>
                    <a:pt x="1115460" y="635044"/>
                    <a:pt x="1094896" y="748146"/>
                  </a:cubicBezTo>
                  <a:cubicBezTo>
                    <a:pt x="1089054" y="780274"/>
                    <a:pt x="1085091" y="812724"/>
                    <a:pt x="1081041" y="845127"/>
                  </a:cubicBezTo>
                  <a:cubicBezTo>
                    <a:pt x="1075854" y="886623"/>
                    <a:pt x="1075388" y="928811"/>
                    <a:pt x="1067187" y="969818"/>
                  </a:cubicBezTo>
                  <a:cubicBezTo>
                    <a:pt x="1061459" y="998459"/>
                    <a:pt x="1045206" y="1024305"/>
                    <a:pt x="1039478" y="1052946"/>
                  </a:cubicBezTo>
                  <a:cubicBezTo>
                    <a:pt x="997687" y="1261890"/>
                    <a:pt x="1050903" y="1001531"/>
                    <a:pt x="1011769" y="1177636"/>
                  </a:cubicBezTo>
                  <a:cubicBezTo>
                    <a:pt x="1000468" y="1228489"/>
                    <a:pt x="998540" y="1254056"/>
                    <a:pt x="984059" y="1302327"/>
                  </a:cubicBezTo>
                  <a:cubicBezTo>
                    <a:pt x="955323" y="1398112"/>
                    <a:pt x="982264" y="1376817"/>
                    <a:pt x="914787" y="1399309"/>
                  </a:cubicBezTo>
                  <a:cubicBezTo>
                    <a:pt x="882460" y="1390073"/>
                    <a:pt x="844995" y="1391375"/>
                    <a:pt x="817805" y="1371600"/>
                  </a:cubicBezTo>
                  <a:cubicBezTo>
                    <a:pt x="790872" y="1352013"/>
                    <a:pt x="782368" y="1315115"/>
                    <a:pt x="762387" y="1288473"/>
                  </a:cubicBezTo>
                  <a:lnTo>
                    <a:pt x="720823" y="1233055"/>
                  </a:lnTo>
                  <a:cubicBezTo>
                    <a:pt x="711587" y="1196109"/>
                    <a:pt x="703576" y="1158835"/>
                    <a:pt x="693114" y="1122218"/>
                  </a:cubicBezTo>
                  <a:cubicBezTo>
                    <a:pt x="685090" y="1094134"/>
                    <a:pt x="672489" y="1067427"/>
                    <a:pt x="665405" y="1039091"/>
                  </a:cubicBezTo>
                  <a:cubicBezTo>
                    <a:pt x="656169" y="1002146"/>
                    <a:pt x="654727" y="962317"/>
                    <a:pt x="637696" y="928255"/>
                  </a:cubicBezTo>
                  <a:cubicBezTo>
                    <a:pt x="628460" y="909782"/>
                    <a:pt x="620234" y="890768"/>
                    <a:pt x="609987" y="872836"/>
                  </a:cubicBezTo>
                  <a:cubicBezTo>
                    <a:pt x="601726" y="858379"/>
                    <a:pt x="590251" y="845891"/>
                    <a:pt x="582278" y="831273"/>
                  </a:cubicBezTo>
                  <a:cubicBezTo>
                    <a:pt x="487980" y="658395"/>
                    <a:pt x="562442" y="773811"/>
                    <a:pt x="499150" y="678873"/>
                  </a:cubicBezTo>
                  <a:cubicBezTo>
                    <a:pt x="467481" y="583861"/>
                    <a:pt x="504879" y="701789"/>
                    <a:pt x="471441" y="568036"/>
                  </a:cubicBezTo>
                  <a:cubicBezTo>
                    <a:pt x="467899" y="553868"/>
                    <a:pt x="461599" y="540515"/>
                    <a:pt x="457587" y="526473"/>
                  </a:cubicBezTo>
                  <a:cubicBezTo>
                    <a:pt x="452356" y="508164"/>
                    <a:pt x="451233" y="488557"/>
                    <a:pt x="443732" y="471055"/>
                  </a:cubicBezTo>
                  <a:cubicBezTo>
                    <a:pt x="437173" y="455750"/>
                    <a:pt x="425259" y="443346"/>
                    <a:pt x="416023" y="429491"/>
                  </a:cubicBezTo>
                  <a:cubicBezTo>
                    <a:pt x="397550" y="434109"/>
                    <a:pt x="376752" y="433254"/>
                    <a:pt x="360605" y="443346"/>
                  </a:cubicBezTo>
                  <a:cubicBezTo>
                    <a:pt x="338452" y="457192"/>
                    <a:pt x="325022" y="481763"/>
                    <a:pt x="305187" y="498764"/>
                  </a:cubicBezTo>
                  <a:cubicBezTo>
                    <a:pt x="292544" y="509600"/>
                    <a:pt x="277478" y="517237"/>
                    <a:pt x="263623" y="526473"/>
                  </a:cubicBezTo>
                  <a:cubicBezTo>
                    <a:pt x="215336" y="671337"/>
                    <a:pt x="232526" y="603424"/>
                    <a:pt x="263623" y="914400"/>
                  </a:cubicBezTo>
                  <a:cubicBezTo>
                    <a:pt x="266098" y="939146"/>
                    <a:pt x="282096" y="960582"/>
                    <a:pt x="291332" y="983673"/>
                  </a:cubicBezTo>
                  <a:cubicBezTo>
                    <a:pt x="282486" y="1169455"/>
                    <a:pt x="357269" y="1241650"/>
                    <a:pt x="235914" y="1302327"/>
                  </a:cubicBezTo>
                  <a:cubicBezTo>
                    <a:pt x="222852" y="1308858"/>
                    <a:pt x="208205" y="1311564"/>
                    <a:pt x="194350" y="1316182"/>
                  </a:cubicBezTo>
                  <a:cubicBezTo>
                    <a:pt x="152823" y="1310249"/>
                    <a:pt x="93106" y="1321509"/>
                    <a:pt x="69659" y="1274618"/>
                  </a:cubicBezTo>
                  <a:cubicBezTo>
                    <a:pt x="65528" y="1266357"/>
                    <a:pt x="60423" y="1286163"/>
                    <a:pt x="55805" y="1246909"/>
                  </a:cubicBezTo>
                  <a:close/>
                </a:path>
              </a:pathLst>
            </a:custGeom>
            <a:solidFill>
              <a:srgbClr val="00009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610220" y="908780"/>
              <a:ext cx="689427" cy="1393473"/>
            </a:xfrm>
            <a:custGeom>
              <a:avLst/>
              <a:gdLst>
                <a:gd name="connsiteX0" fmla="*/ 8062 w 879822"/>
                <a:gd name="connsiteY0" fmla="*/ 49582 h 1393473"/>
                <a:gd name="connsiteX1" fmla="*/ 35771 w 879822"/>
                <a:gd name="connsiteY1" fmla="*/ 465219 h 1393473"/>
                <a:gd name="connsiteX2" fmla="*/ 49626 w 879822"/>
                <a:gd name="connsiteY2" fmla="*/ 534491 h 1393473"/>
                <a:gd name="connsiteX3" fmla="*/ 77335 w 879822"/>
                <a:gd name="connsiteY3" fmla="*/ 589909 h 1393473"/>
                <a:gd name="connsiteX4" fmla="*/ 91190 w 879822"/>
                <a:gd name="connsiteY4" fmla="*/ 673037 h 1393473"/>
                <a:gd name="connsiteX5" fmla="*/ 118899 w 879822"/>
                <a:gd name="connsiteY5" fmla="*/ 756164 h 1393473"/>
                <a:gd name="connsiteX6" fmla="*/ 132753 w 879822"/>
                <a:gd name="connsiteY6" fmla="*/ 825437 h 1393473"/>
                <a:gd name="connsiteX7" fmla="*/ 146608 w 879822"/>
                <a:gd name="connsiteY7" fmla="*/ 867000 h 1393473"/>
                <a:gd name="connsiteX8" fmla="*/ 202026 w 879822"/>
                <a:gd name="connsiteY8" fmla="*/ 1005546 h 1393473"/>
                <a:gd name="connsiteX9" fmla="*/ 229735 w 879822"/>
                <a:gd name="connsiteY9" fmla="*/ 1060964 h 1393473"/>
                <a:gd name="connsiteX10" fmla="*/ 257444 w 879822"/>
                <a:gd name="connsiteY10" fmla="*/ 1102528 h 1393473"/>
                <a:gd name="connsiteX11" fmla="*/ 285153 w 879822"/>
                <a:gd name="connsiteY11" fmla="*/ 1185655 h 1393473"/>
                <a:gd name="connsiteX12" fmla="*/ 354426 w 879822"/>
                <a:gd name="connsiteY12" fmla="*/ 1282637 h 1393473"/>
                <a:gd name="connsiteX13" fmla="*/ 423699 w 879822"/>
                <a:gd name="connsiteY13" fmla="*/ 1393473 h 1393473"/>
                <a:gd name="connsiteX14" fmla="*/ 673080 w 879822"/>
                <a:gd name="connsiteY14" fmla="*/ 1365764 h 1393473"/>
                <a:gd name="connsiteX15" fmla="*/ 700790 w 879822"/>
                <a:gd name="connsiteY15" fmla="*/ 1338055 h 1393473"/>
                <a:gd name="connsiteX16" fmla="*/ 756208 w 879822"/>
                <a:gd name="connsiteY16" fmla="*/ 1254928 h 1393473"/>
                <a:gd name="connsiteX17" fmla="*/ 783917 w 879822"/>
                <a:gd name="connsiteY17" fmla="*/ 1157946 h 1393473"/>
                <a:gd name="connsiteX18" fmla="*/ 797771 w 879822"/>
                <a:gd name="connsiteY18" fmla="*/ 1102528 h 1393473"/>
                <a:gd name="connsiteX19" fmla="*/ 825480 w 879822"/>
                <a:gd name="connsiteY19" fmla="*/ 1060964 h 1393473"/>
                <a:gd name="connsiteX20" fmla="*/ 839335 w 879822"/>
                <a:gd name="connsiteY20" fmla="*/ 977837 h 1393473"/>
                <a:gd name="connsiteX21" fmla="*/ 853190 w 879822"/>
                <a:gd name="connsiteY21" fmla="*/ 936273 h 1393473"/>
                <a:gd name="connsiteX22" fmla="*/ 867044 w 879822"/>
                <a:gd name="connsiteY22" fmla="*/ 534491 h 1393473"/>
                <a:gd name="connsiteX23" fmla="*/ 853190 w 879822"/>
                <a:gd name="connsiteY23" fmla="*/ 91146 h 1393473"/>
                <a:gd name="connsiteX24" fmla="*/ 686935 w 879822"/>
                <a:gd name="connsiteY24" fmla="*/ 146564 h 1393473"/>
                <a:gd name="connsiteX25" fmla="*/ 673080 w 879822"/>
                <a:gd name="connsiteY25" fmla="*/ 298964 h 1393473"/>
                <a:gd name="connsiteX26" fmla="*/ 659226 w 879822"/>
                <a:gd name="connsiteY26" fmla="*/ 395946 h 1393473"/>
                <a:gd name="connsiteX27" fmla="*/ 631517 w 879822"/>
                <a:gd name="connsiteY27" fmla="*/ 963982 h 1393473"/>
                <a:gd name="connsiteX28" fmla="*/ 617662 w 879822"/>
                <a:gd name="connsiteY28" fmla="*/ 1033255 h 1393473"/>
                <a:gd name="connsiteX29" fmla="*/ 603808 w 879822"/>
                <a:gd name="connsiteY29" fmla="*/ 1130237 h 1393473"/>
                <a:gd name="connsiteX30" fmla="*/ 589953 w 879822"/>
                <a:gd name="connsiteY30" fmla="*/ 1171800 h 1393473"/>
                <a:gd name="connsiteX31" fmla="*/ 548390 w 879822"/>
                <a:gd name="connsiteY31" fmla="*/ 1185655 h 1393473"/>
                <a:gd name="connsiteX32" fmla="*/ 492971 w 879822"/>
                <a:gd name="connsiteY32" fmla="*/ 1171800 h 1393473"/>
                <a:gd name="connsiteX33" fmla="*/ 451408 w 879822"/>
                <a:gd name="connsiteY33" fmla="*/ 1074819 h 1393473"/>
                <a:gd name="connsiteX34" fmla="*/ 423699 w 879822"/>
                <a:gd name="connsiteY34" fmla="*/ 991691 h 1393473"/>
                <a:gd name="connsiteX35" fmla="*/ 409844 w 879822"/>
                <a:gd name="connsiteY35" fmla="*/ 950128 h 1393473"/>
                <a:gd name="connsiteX36" fmla="*/ 382135 w 879822"/>
                <a:gd name="connsiteY36" fmla="*/ 770019 h 1393473"/>
                <a:gd name="connsiteX37" fmla="*/ 368280 w 879822"/>
                <a:gd name="connsiteY37" fmla="*/ 714600 h 1393473"/>
                <a:gd name="connsiteX38" fmla="*/ 354426 w 879822"/>
                <a:gd name="connsiteY38" fmla="*/ 576055 h 1393473"/>
                <a:gd name="connsiteX39" fmla="*/ 326717 w 879822"/>
                <a:gd name="connsiteY39" fmla="*/ 437509 h 1393473"/>
                <a:gd name="connsiteX40" fmla="*/ 299008 w 879822"/>
                <a:gd name="connsiteY40" fmla="*/ 285109 h 1393473"/>
                <a:gd name="connsiteX41" fmla="*/ 271299 w 879822"/>
                <a:gd name="connsiteY41" fmla="*/ 201982 h 1393473"/>
                <a:gd name="connsiteX42" fmla="*/ 257444 w 879822"/>
                <a:gd name="connsiteY42" fmla="*/ 160419 h 1393473"/>
                <a:gd name="connsiteX43" fmla="*/ 146608 w 879822"/>
                <a:gd name="connsiteY43" fmla="*/ 77291 h 1393473"/>
                <a:gd name="connsiteX44" fmla="*/ 8062 w 879822"/>
                <a:gd name="connsiteY44" fmla="*/ 49582 h 139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79822" h="1393473">
                  <a:moveTo>
                    <a:pt x="8062" y="49582"/>
                  </a:moveTo>
                  <a:cubicBezTo>
                    <a:pt x="-10411" y="114237"/>
                    <a:pt x="4548" y="293495"/>
                    <a:pt x="35771" y="465219"/>
                  </a:cubicBezTo>
                  <a:cubicBezTo>
                    <a:pt x="39983" y="488387"/>
                    <a:pt x="42179" y="512151"/>
                    <a:pt x="49626" y="534491"/>
                  </a:cubicBezTo>
                  <a:cubicBezTo>
                    <a:pt x="56157" y="554084"/>
                    <a:pt x="68099" y="571436"/>
                    <a:pt x="77335" y="589909"/>
                  </a:cubicBezTo>
                  <a:cubicBezTo>
                    <a:pt x="81953" y="617618"/>
                    <a:pt x="84377" y="645784"/>
                    <a:pt x="91190" y="673037"/>
                  </a:cubicBezTo>
                  <a:cubicBezTo>
                    <a:pt x="98274" y="701373"/>
                    <a:pt x="113171" y="727523"/>
                    <a:pt x="118899" y="756164"/>
                  </a:cubicBezTo>
                  <a:cubicBezTo>
                    <a:pt x="123517" y="779255"/>
                    <a:pt x="127042" y="802592"/>
                    <a:pt x="132753" y="825437"/>
                  </a:cubicBezTo>
                  <a:cubicBezTo>
                    <a:pt x="136295" y="839605"/>
                    <a:pt x="141366" y="853370"/>
                    <a:pt x="146608" y="867000"/>
                  </a:cubicBezTo>
                  <a:cubicBezTo>
                    <a:pt x="164464" y="913424"/>
                    <a:pt x="179782" y="961058"/>
                    <a:pt x="202026" y="1005546"/>
                  </a:cubicBezTo>
                  <a:cubicBezTo>
                    <a:pt x="211262" y="1024019"/>
                    <a:pt x="219488" y="1043032"/>
                    <a:pt x="229735" y="1060964"/>
                  </a:cubicBezTo>
                  <a:cubicBezTo>
                    <a:pt x="237996" y="1075421"/>
                    <a:pt x="250681" y="1087312"/>
                    <a:pt x="257444" y="1102528"/>
                  </a:cubicBezTo>
                  <a:cubicBezTo>
                    <a:pt x="269306" y="1129218"/>
                    <a:pt x="267628" y="1162289"/>
                    <a:pt x="285153" y="1185655"/>
                  </a:cubicBezTo>
                  <a:cubicBezTo>
                    <a:pt x="336708" y="1254394"/>
                    <a:pt x="313909" y="1221860"/>
                    <a:pt x="354426" y="1282637"/>
                  </a:cubicBezTo>
                  <a:cubicBezTo>
                    <a:pt x="387401" y="1381561"/>
                    <a:pt x="357833" y="1349563"/>
                    <a:pt x="423699" y="1393473"/>
                  </a:cubicBezTo>
                  <a:cubicBezTo>
                    <a:pt x="506826" y="1384237"/>
                    <a:pt x="591066" y="1382167"/>
                    <a:pt x="673080" y="1365764"/>
                  </a:cubicBezTo>
                  <a:cubicBezTo>
                    <a:pt x="685889" y="1363202"/>
                    <a:pt x="692953" y="1348505"/>
                    <a:pt x="700790" y="1338055"/>
                  </a:cubicBezTo>
                  <a:cubicBezTo>
                    <a:pt x="720771" y="1311413"/>
                    <a:pt x="756208" y="1254928"/>
                    <a:pt x="756208" y="1254928"/>
                  </a:cubicBezTo>
                  <a:cubicBezTo>
                    <a:pt x="799515" y="1081692"/>
                    <a:pt x="744168" y="1297067"/>
                    <a:pt x="783917" y="1157946"/>
                  </a:cubicBezTo>
                  <a:cubicBezTo>
                    <a:pt x="789148" y="1139637"/>
                    <a:pt x="790270" y="1120030"/>
                    <a:pt x="797771" y="1102528"/>
                  </a:cubicBezTo>
                  <a:cubicBezTo>
                    <a:pt x="804330" y="1087223"/>
                    <a:pt x="816244" y="1074819"/>
                    <a:pt x="825480" y="1060964"/>
                  </a:cubicBezTo>
                  <a:cubicBezTo>
                    <a:pt x="830098" y="1033255"/>
                    <a:pt x="833241" y="1005259"/>
                    <a:pt x="839335" y="977837"/>
                  </a:cubicBezTo>
                  <a:cubicBezTo>
                    <a:pt x="842503" y="963581"/>
                    <a:pt x="852279" y="950849"/>
                    <a:pt x="853190" y="936273"/>
                  </a:cubicBezTo>
                  <a:cubicBezTo>
                    <a:pt x="861549" y="802527"/>
                    <a:pt x="862426" y="668418"/>
                    <a:pt x="867044" y="534491"/>
                  </a:cubicBezTo>
                  <a:cubicBezTo>
                    <a:pt x="862426" y="386709"/>
                    <a:pt x="906564" y="229030"/>
                    <a:pt x="853190" y="91146"/>
                  </a:cubicBezTo>
                  <a:cubicBezTo>
                    <a:pt x="766208" y="-133558"/>
                    <a:pt x="694028" y="125287"/>
                    <a:pt x="686935" y="146564"/>
                  </a:cubicBezTo>
                  <a:cubicBezTo>
                    <a:pt x="682317" y="197364"/>
                    <a:pt x="678713" y="248266"/>
                    <a:pt x="673080" y="298964"/>
                  </a:cubicBezTo>
                  <a:cubicBezTo>
                    <a:pt x="669474" y="331420"/>
                    <a:pt x="660989" y="363338"/>
                    <a:pt x="659226" y="395946"/>
                  </a:cubicBezTo>
                  <a:cubicBezTo>
                    <a:pt x="647141" y="619514"/>
                    <a:pt x="656644" y="762965"/>
                    <a:pt x="631517" y="963982"/>
                  </a:cubicBezTo>
                  <a:cubicBezTo>
                    <a:pt x="628596" y="987348"/>
                    <a:pt x="621533" y="1010027"/>
                    <a:pt x="617662" y="1033255"/>
                  </a:cubicBezTo>
                  <a:cubicBezTo>
                    <a:pt x="612293" y="1065466"/>
                    <a:pt x="610212" y="1098216"/>
                    <a:pt x="603808" y="1130237"/>
                  </a:cubicBezTo>
                  <a:cubicBezTo>
                    <a:pt x="600944" y="1144557"/>
                    <a:pt x="600279" y="1161474"/>
                    <a:pt x="589953" y="1171800"/>
                  </a:cubicBezTo>
                  <a:cubicBezTo>
                    <a:pt x="579627" y="1182126"/>
                    <a:pt x="562244" y="1181037"/>
                    <a:pt x="548390" y="1185655"/>
                  </a:cubicBezTo>
                  <a:cubicBezTo>
                    <a:pt x="529917" y="1181037"/>
                    <a:pt x="508815" y="1182362"/>
                    <a:pt x="492971" y="1171800"/>
                  </a:cubicBezTo>
                  <a:cubicBezTo>
                    <a:pt x="462747" y="1151651"/>
                    <a:pt x="460098" y="1103785"/>
                    <a:pt x="451408" y="1074819"/>
                  </a:cubicBezTo>
                  <a:cubicBezTo>
                    <a:pt x="443015" y="1046843"/>
                    <a:pt x="432936" y="1019400"/>
                    <a:pt x="423699" y="991691"/>
                  </a:cubicBezTo>
                  <a:lnTo>
                    <a:pt x="409844" y="950128"/>
                  </a:lnTo>
                  <a:cubicBezTo>
                    <a:pt x="403188" y="903533"/>
                    <a:pt x="391750" y="818091"/>
                    <a:pt x="382135" y="770019"/>
                  </a:cubicBezTo>
                  <a:cubicBezTo>
                    <a:pt x="378401" y="751347"/>
                    <a:pt x="372898" y="733073"/>
                    <a:pt x="368280" y="714600"/>
                  </a:cubicBezTo>
                  <a:cubicBezTo>
                    <a:pt x="363662" y="668418"/>
                    <a:pt x="361311" y="621954"/>
                    <a:pt x="354426" y="576055"/>
                  </a:cubicBezTo>
                  <a:cubicBezTo>
                    <a:pt x="347440" y="529479"/>
                    <a:pt x="334460" y="483965"/>
                    <a:pt x="326717" y="437509"/>
                  </a:cubicBezTo>
                  <a:cubicBezTo>
                    <a:pt x="322193" y="410365"/>
                    <a:pt x="307304" y="315527"/>
                    <a:pt x="299008" y="285109"/>
                  </a:cubicBezTo>
                  <a:cubicBezTo>
                    <a:pt x="291323" y="256930"/>
                    <a:pt x="280535" y="229691"/>
                    <a:pt x="271299" y="201982"/>
                  </a:cubicBezTo>
                  <a:cubicBezTo>
                    <a:pt x="266681" y="188128"/>
                    <a:pt x="267770" y="170746"/>
                    <a:pt x="257444" y="160419"/>
                  </a:cubicBezTo>
                  <a:cubicBezTo>
                    <a:pt x="224621" y="127595"/>
                    <a:pt x="193607" y="92957"/>
                    <a:pt x="146608" y="77291"/>
                  </a:cubicBezTo>
                  <a:cubicBezTo>
                    <a:pt x="69994" y="51754"/>
                    <a:pt x="26535" y="-15073"/>
                    <a:pt x="8062" y="49582"/>
                  </a:cubicBezTo>
                  <a:close/>
                </a:path>
              </a:pathLst>
            </a:custGeom>
            <a:solidFill>
              <a:srgbClr val="00009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387806" y="889089"/>
              <a:ext cx="746414" cy="1399309"/>
            </a:xfrm>
            <a:custGeom>
              <a:avLst/>
              <a:gdLst>
                <a:gd name="connsiteX0" fmla="*/ 886691 w 952546"/>
                <a:gd name="connsiteY0" fmla="*/ 96982 h 1399309"/>
                <a:gd name="connsiteX1" fmla="*/ 789709 w 952546"/>
                <a:gd name="connsiteY1" fmla="*/ 69273 h 1399309"/>
                <a:gd name="connsiteX2" fmla="*/ 748146 w 952546"/>
                <a:gd name="connsiteY2" fmla="*/ 55418 h 1399309"/>
                <a:gd name="connsiteX3" fmla="*/ 692727 w 952546"/>
                <a:gd name="connsiteY3" fmla="*/ 27709 h 1399309"/>
                <a:gd name="connsiteX4" fmla="*/ 568037 w 952546"/>
                <a:gd name="connsiteY4" fmla="*/ 0 h 1399309"/>
                <a:gd name="connsiteX5" fmla="*/ 221673 w 952546"/>
                <a:gd name="connsiteY5" fmla="*/ 13855 h 1399309"/>
                <a:gd name="connsiteX6" fmla="*/ 180109 w 952546"/>
                <a:gd name="connsiteY6" fmla="*/ 27709 h 1399309"/>
                <a:gd name="connsiteX7" fmla="*/ 138546 w 952546"/>
                <a:gd name="connsiteY7" fmla="*/ 55418 h 1399309"/>
                <a:gd name="connsiteX8" fmla="*/ 110837 w 952546"/>
                <a:gd name="connsiteY8" fmla="*/ 96982 h 1399309"/>
                <a:gd name="connsiteX9" fmla="*/ 83127 w 952546"/>
                <a:gd name="connsiteY9" fmla="*/ 207818 h 1399309"/>
                <a:gd name="connsiteX10" fmla="*/ 55418 w 952546"/>
                <a:gd name="connsiteY10" fmla="*/ 304800 h 1399309"/>
                <a:gd name="connsiteX11" fmla="*/ 69273 w 952546"/>
                <a:gd name="connsiteY11" fmla="*/ 471055 h 1399309"/>
                <a:gd name="connsiteX12" fmla="*/ 166255 w 952546"/>
                <a:gd name="connsiteY12" fmla="*/ 554182 h 1399309"/>
                <a:gd name="connsiteX13" fmla="*/ 207818 w 952546"/>
                <a:gd name="connsiteY13" fmla="*/ 581891 h 1399309"/>
                <a:gd name="connsiteX14" fmla="*/ 290946 w 952546"/>
                <a:gd name="connsiteY14" fmla="*/ 609600 h 1399309"/>
                <a:gd name="connsiteX15" fmla="*/ 374073 w 952546"/>
                <a:gd name="connsiteY15" fmla="*/ 651164 h 1399309"/>
                <a:gd name="connsiteX16" fmla="*/ 360218 w 952546"/>
                <a:gd name="connsiteY16" fmla="*/ 692727 h 1399309"/>
                <a:gd name="connsiteX17" fmla="*/ 318655 w 952546"/>
                <a:gd name="connsiteY17" fmla="*/ 706582 h 1399309"/>
                <a:gd name="connsiteX18" fmla="*/ 221673 w 952546"/>
                <a:gd name="connsiteY18" fmla="*/ 775855 h 1399309"/>
                <a:gd name="connsiteX19" fmla="*/ 193964 w 952546"/>
                <a:gd name="connsiteY19" fmla="*/ 817418 h 1399309"/>
                <a:gd name="connsiteX20" fmla="*/ 110837 w 952546"/>
                <a:gd name="connsiteY20" fmla="*/ 872836 h 1399309"/>
                <a:gd name="connsiteX21" fmla="*/ 83127 w 952546"/>
                <a:gd name="connsiteY21" fmla="*/ 914400 h 1399309"/>
                <a:gd name="connsiteX22" fmla="*/ 41564 w 952546"/>
                <a:gd name="connsiteY22" fmla="*/ 955964 h 1399309"/>
                <a:gd name="connsiteX23" fmla="*/ 13855 w 952546"/>
                <a:gd name="connsiteY23" fmla="*/ 1039091 h 1399309"/>
                <a:gd name="connsiteX24" fmla="*/ 0 w 952546"/>
                <a:gd name="connsiteY24" fmla="*/ 1080655 h 1399309"/>
                <a:gd name="connsiteX25" fmla="*/ 27709 w 952546"/>
                <a:gd name="connsiteY25" fmla="*/ 1246909 h 1399309"/>
                <a:gd name="connsiteX26" fmla="*/ 55418 w 952546"/>
                <a:gd name="connsiteY26" fmla="*/ 1288473 h 1399309"/>
                <a:gd name="connsiteX27" fmla="*/ 69273 w 952546"/>
                <a:gd name="connsiteY27" fmla="*/ 1330036 h 1399309"/>
                <a:gd name="connsiteX28" fmla="*/ 110837 w 952546"/>
                <a:gd name="connsiteY28" fmla="*/ 1343891 h 1399309"/>
                <a:gd name="connsiteX29" fmla="*/ 207818 w 952546"/>
                <a:gd name="connsiteY29" fmla="*/ 1385455 h 1399309"/>
                <a:gd name="connsiteX30" fmla="*/ 484909 w 952546"/>
                <a:gd name="connsiteY30" fmla="*/ 1399309 h 1399309"/>
                <a:gd name="connsiteX31" fmla="*/ 831273 w 952546"/>
                <a:gd name="connsiteY31" fmla="*/ 1385455 h 1399309"/>
                <a:gd name="connsiteX32" fmla="*/ 872837 w 952546"/>
                <a:gd name="connsiteY32" fmla="*/ 1371600 h 1399309"/>
                <a:gd name="connsiteX33" fmla="*/ 928255 w 952546"/>
                <a:gd name="connsiteY33" fmla="*/ 1288473 h 1399309"/>
                <a:gd name="connsiteX34" fmla="*/ 928255 w 952546"/>
                <a:gd name="connsiteY34" fmla="*/ 1066800 h 1399309"/>
                <a:gd name="connsiteX35" fmla="*/ 886691 w 952546"/>
                <a:gd name="connsiteY35" fmla="*/ 1052945 h 1399309"/>
                <a:gd name="connsiteX36" fmla="*/ 775855 w 952546"/>
                <a:gd name="connsiteY36" fmla="*/ 1080655 h 1399309"/>
                <a:gd name="connsiteX37" fmla="*/ 734291 w 952546"/>
                <a:gd name="connsiteY37" fmla="*/ 1122218 h 1399309"/>
                <a:gd name="connsiteX38" fmla="*/ 692727 w 952546"/>
                <a:gd name="connsiteY38" fmla="*/ 1191491 h 1399309"/>
                <a:gd name="connsiteX39" fmla="*/ 665018 w 952546"/>
                <a:gd name="connsiteY39" fmla="*/ 1233055 h 1399309"/>
                <a:gd name="connsiteX40" fmla="*/ 623455 w 952546"/>
                <a:gd name="connsiteY40" fmla="*/ 1246909 h 1399309"/>
                <a:gd name="connsiteX41" fmla="*/ 581891 w 952546"/>
                <a:gd name="connsiteY41" fmla="*/ 1274618 h 1399309"/>
                <a:gd name="connsiteX42" fmla="*/ 498764 w 952546"/>
                <a:gd name="connsiteY42" fmla="*/ 1302327 h 1399309"/>
                <a:gd name="connsiteX43" fmla="*/ 346364 w 952546"/>
                <a:gd name="connsiteY43" fmla="*/ 1288473 h 1399309"/>
                <a:gd name="connsiteX44" fmla="*/ 318655 w 952546"/>
                <a:gd name="connsiteY44" fmla="*/ 1205345 h 1399309"/>
                <a:gd name="connsiteX45" fmla="*/ 332509 w 952546"/>
                <a:gd name="connsiteY45" fmla="*/ 1066800 h 1399309"/>
                <a:gd name="connsiteX46" fmla="*/ 374073 w 952546"/>
                <a:gd name="connsiteY46" fmla="*/ 1025236 h 1399309"/>
                <a:gd name="connsiteX47" fmla="*/ 429491 w 952546"/>
                <a:gd name="connsiteY47" fmla="*/ 983673 h 1399309"/>
                <a:gd name="connsiteX48" fmla="*/ 526473 w 952546"/>
                <a:gd name="connsiteY48" fmla="*/ 955964 h 1399309"/>
                <a:gd name="connsiteX49" fmla="*/ 609600 w 952546"/>
                <a:gd name="connsiteY49" fmla="*/ 900545 h 1399309"/>
                <a:gd name="connsiteX50" fmla="*/ 651164 w 952546"/>
                <a:gd name="connsiteY50" fmla="*/ 872836 h 1399309"/>
                <a:gd name="connsiteX51" fmla="*/ 706582 w 952546"/>
                <a:gd name="connsiteY51" fmla="*/ 789709 h 1399309"/>
                <a:gd name="connsiteX52" fmla="*/ 748146 w 952546"/>
                <a:gd name="connsiteY52" fmla="*/ 665018 h 1399309"/>
                <a:gd name="connsiteX53" fmla="*/ 734291 w 952546"/>
                <a:gd name="connsiteY53" fmla="*/ 526473 h 1399309"/>
                <a:gd name="connsiteX54" fmla="*/ 540327 w 952546"/>
                <a:gd name="connsiteY54" fmla="*/ 554182 h 1399309"/>
                <a:gd name="connsiteX55" fmla="*/ 415637 w 952546"/>
                <a:gd name="connsiteY55" fmla="*/ 540327 h 1399309"/>
                <a:gd name="connsiteX56" fmla="*/ 401782 w 952546"/>
                <a:gd name="connsiteY56" fmla="*/ 498764 h 1399309"/>
                <a:gd name="connsiteX57" fmla="*/ 471055 w 952546"/>
                <a:gd name="connsiteY57" fmla="*/ 318655 h 1399309"/>
                <a:gd name="connsiteX58" fmla="*/ 886691 w 952546"/>
                <a:gd name="connsiteY58" fmla="*/ 304800 h 1399309"/>
                <a:gd name="connsiteX59" fmla="*/ 886691 w 952546"/>
                <a:gd name="connsiteY59" fmla="*/ 96982 h 139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52546" h="1399309">
                  <a:moveTo>
                    <a:pt x="886691" y="96982"/>
                  </a:moveTo>
                  <a:cubicBezTo>
                    <a:pt x="870527" y="57728"/>
                    <a:pt x="821912" y="78934"/>
                    <a:pt x="789709" y="69273"/>
                  </a:cubicBezTo>
                  <a:cubicBezTo>
                    <a:pt x="775721" y="65077"/>
                    <a:pt x="761569" y="61171"/>
                    <a:pt x="748146" y="55418"/>
                  </a:cubicBezTo>
                  <a:cubicBezTo>
                    <a:pt x="729163" y="47282"/>
                    <a:pt x="712065" y="34961"/>
                    <a:pt x="692727" y="27709"/>
                  </a:cubicBezTo>
                  <a:cubicBezTo>
                    <a:pt x="670372" y="19326"/>
                    <a:pt x="586840" y="3761"/>
                    <a:pt x="568037" y="0"/>
                  </a:cubicBezTo>
                  <a:cubicBezTo>
                    <a:pt x="452582" y="4618"/>
                    <a:pt x="336926" y="5623"/>
                    <a:pt x="221673" y="13855"/>
                  </a:cubicBezTo>
                  <a:cubicBezTo>
                    <a:pt x="207106" y="14895"/>
                    <a:pt x="193171" y="21178"/>
                    <a:pt x="180109" y="27709"/>
                  </a:cubicBezTo>
                  <a:cubicBezTo>
                    <a:pt x="165216" y="35155"/>
                    <a:pt x="152400" y="46182"/>
                    <a:pt x="138546" y="55418"/>
                  </a:cubicBezTo>
                  <a:cubicBezTo>
                    <a:pt x="129310" y="69273"/>
                    <a:pt x="118284" y="82089"/>
                    <a:pt x="110837" y="96982"/>
                  </a:cubicBezTo>
                  <a:cubicBezTo>
                    <a:pt x="95982" y="126692"/>
                    <a:pt x="89451" y="179359"/>
                    <a:pt x="83127" y="207818"/>
                  </a:cubicBezTo>
                  <a:cubicBezTo>
                    <a:pt x="71528" y="260014"/>
                    <a:pt x="70848" y="258510"/>
                    <a:pt x="55418" y="304800"/>
                  </a:cubicBezTo>
                  <a:cubicBezTo>
                    <a:pt x="60036" y="360218"/>
                    <a:pt x="54944" y="417322"/>
                    <a:pt x="69273" y="471055"/>
                  </a:cubicBezTo>
                  <a:cubicBezTo>
                    <a:pt x="74011" y="488824"/>
                    <a:pt x="157805" y="548146"/>
                    <a:pt x="166255" y="554182"/>
                  </a:cubicBezTo>
                  <a:cubicBezTo>
                    <a:pt x="179804" y="563860"/>
                    <a:pt x="192602" y="575128"/>
                    <a:pt x="207818" y="581891"/>
                  </a:cubicBezTo>
                  <a:cubicBezTo>
                    <a:pt x="234509" y="593754"/>
                    <a:pt x="266643" y="593398"/>
                    <a:pt x="290946" y="609600"/>
                  </a:cubicBezTo>
                  <a:cubicBezTo>
                    <a:pt x="344660" y="645410"/>
                    <a:pt x="316713" y="632043"/>
                    <a:pt x="374073" y="651164"/>
                  </a:cubicBezTo>
                  <a:cubicBezTo>
                    <a:pt x="369455" y="665018"/>
                    <a:pt x="370544" y="682401"/>
                    <a:pt x="360218" y="692727"/>
                  </a:cubicBezTo>
                  <a:cubicBezTo>
                    <a:pt x="349892" y="703053"/>
                    <a:pt x="332078" y="700829"/>
                    <a:pt x="318655" y="706582"/>
                  </a:cubicBezTo>
                  <a:cubicBezTo>
                    <a:pt x="267815" y="728371"/>
                    <a:pt x="256872" y="733616"/>
                    <a:pt x="221673" y="775855"/>
                  </a:cubicBezTo>
                  <a:cubicBezTo>
                    <a:pt x="211013" y="788647"/>
                    <a:pt x="206495" y="806453"/>
                    <a:pt x="193964" y="817418"/>
                  </a:cubicBezTo>
                  <a:cubicBezTo>
                    <a:pt x="168902" y="839348"/>
                    <a:pt x="110837" y="872836"/>
                    <a:pt x="110837" y="872836"/>
                  </a:cubicBezTo>
                  <a:cubicBezTo>
                    <a:pt x="101600" y="886691"/>
                    <a:pt x="93787" y="901608"/>
                    <a:pt x="83127" y="914400"/>
                  </a:cubicBezTo>
                  <a:cubicBezTo>
                    <a:pt x="70584" y="929452"/>
                    <a:pt x="51079" y="938836"/>
                    <a:pt x="41564" y="955964"/>
                  </a:cubicBezTo>
                  <a:cubicBezTo>
                    <a:pt x="27380" y="981496"/>
                    <a:pt x="23091" y="1011382"/>
                    <a:pt x="13855" y="1039091"/>
                  </a:cubicBezTo>
                  <a:lnTo>
                    <a:pt x="0" y="1080655"/>
                  </a:lnTo>
                  <a:cubicBezTo>
                    <a:pt x="4389" y="1120156"/>
                    <a:pt x="4500" y="1200490"/>
                    <a:pt x="27709" y="1246909"/>
                  </a:cubicBezTo>
                  <a:cubicBezTo>
                    <a:pt x="35155" y="1261802"/>
                    <a:pt x="47971" y="1273580"/>
                    <a:pt x="55418" y="1288473"/>
                  </a:cubicBezTo>
                  <a:cubicBezTo>
                    <a:pt x="61949" y="1301535"/>
                    <a:pt x="58946" y="1319710"/>
                    <a:pt x="69273" y="1330036"/>
                  </a:cubicBezTo>
                  <a:cubicBezTo>
                    <a:pt x="79600" y="1340363"/>
                    <a:pt x="97775" y="1337360"/>
                    <a:pt x="110837" y="1343891"/>
                  </a:cubicBezTo>
                  <a:cubicBezTo>
                    <a:pt x="166170" y="1371558"/>
                    <a:pt x="138617" y="1379688"/>
                    <a:pt x="207818" y="1385455"/>
                  </a:cubicBezTo>
                  <a:cubicBezTo>
                    <a:pt x="299978" y="1393135"/>
                    <a:pt x="392545" y="1394691"/>
                    <a:pt x="484909" y="1399309"/>
                  </a:cubicBezTo>
                  <a:cubicBezTo>
                    <a:pt x="600364" y="1394691"/>
                    <a:pt x="716020" y="1393687"/>
                    <a:pt x="831273" y="1385455"/>
                  </a:cubicBezTo>
                  <a:cubicBezTo>
                    <a:pt x="845840" y="1384415"/>
                    <a:pt x="862510" y="1381927"/>
                    <a:pt x="872837" y="1371600"/>
                  </a:cubicBezTo>
                  <a:cubicBezTo>
                    <a:pt x="896385" y="1348052"/>
                    <a:pt x="928255" y="1288473"/>
                    <a:pt x="928255" y="1288473"/>
                  </a:cubicBezTo>
                  <a:cubicBezTo>
                    <a:pt x="955841" y="1205710"/>
                    <a:pt x="965115" y="1195810"/>
                    <a:pt x="928255" y="1066800"/>
                  </a:cubicBezTo>
                  <a:cubicBezTo>
                    <a:pt x="924243" y="1052758"/>
                    <a:pt x="900546" y="1057563"/>
                    <a:pt x="886691" y="1052945"/>
                  </a:cubicBezTo>
                  <a:cubicBezTo>
                    <a:pt x="876696" y="1054944"/>
                    <a:pt x="794115" y="1068482"/>
                    <a:pt x="775855" y="1080655"/>
                  </a:cubicBezTo>
                  <a:cubicBezTo>
                    <a:pt x="759552" y="1091523"/>
                    <a:pt x="748146" y="1108364"/>
                    <a:pt x="734291" y="1122218"/>
                  </a:cubicBezTo>
                  <a:cubicBezTo>
                    <a:pt x="710231" y="1194400"/>
                    <a:pt x="736198" y="1137153"/>
                    <a:pt x="692727" y="1191491"/>
                  </a:cubicBezTo>
                  <a:cubicBezTo>
                    <a:pt x="682325" y="1204493"/>
                    <a:pt x="678020" y="1222653"/>
                    <a:pt x="665018" y="1233055"/>
                  </a:cubicBezTo>
                  <a:cubicBezTo>
                    <a:pt x="653614" y="1242178"/>
                    <a:pt x="637309" y="1242291"/>
                    <a:pt x="623455" y="1246909"/>
                  </a:cubicBezTo>
                  <a:cubicBezTo>
                    <a:pt x="609600" y="1256145"/>
                    <a:pt x="597107" y="1267855"/>
                    <a:pt x="581891" y="1274618"/>
                  </a:cubicBezTo>
                  <a:cubicBezTo>
                    <a:pt x="555201" y="1286480"/>
                    <a:pt x="498764" y="1302327"/>
                    <a:pt x="498764" y="1302327"/>
                  </a:cubicBezTo>
                  <a:lnTo>
                    <a:pt x="346364" y="1288473"/>
                  </a:lnTo>
                  <a:cubicBezTo>
                    <a:pt x="320647" y="1274625"/>
                    <a:pt x="318655" y="1205345"/>
                    <a:pt x="318655" y="1205345"/>
                  </a:cubicBezTo>
                  <a:cubicBezTo>
                    <a:pt x="323273" y="1159163"/>
                    <a:pt x="318860" y="1111160"/>
                    <a:pt x="332509" y="1066800"/>
                  </a:cubicBezTo>
                  <a:cubicBezTo>
                    <a:pt x="338271" y="1048073"/>
                    <a:pt x="359197" y="1037987"/>
                    <a:pt x="374073" y="1025236"/>
                  </a:cubicBezTo>
                  <a:cubicBezTo>
                    <a:pt x="391605" y="1010209"/>
                    <a:pt x="409443" y="995129"/>
                    <a:pt x="429491" y="983673"/>
                  </a:cubicBezTo>
                  <a:cubicBezTo>
                    <a:pt x="444953" y="974838"/>
                    <a:pt x="514471" y="958964"/>
                    <a:pt x="526473" y="955964"/>
                  </a:cubicBezTo>
                  <a:lnTo>
                    <a:pt x="609600" y="900545"/>
                  </a:lnTo>
                  <a:lnTo>
                    <a:pt x="651164" y="872836"/>
                  </a:lnTo>
                  <a:cubicBezTo>
                    <a:pt x="669637" y="845127"/>
                    <a:pt x="701107" y="822558"/>
                    <a:pt x="706582" y="789709"/>
                  </a:cubicBezTo>
                  <a:cubicBezTo>
                    <a:pt x="723175" y="690157"/>
                    <a:pt x="704855" y="729955"/>
                    <a:pt x="748146" y="665018"/>
                  </a:cubicBezTo>
                  <a:cubicBezTo>
                    <a:pt x="743528" y="618836"/>
                    <a:pt x="767109" y="559291"/>
                    <a:pt x="734291" y="526473"/>
                  </a:cubicBezTo>
                  <a:cubicBezTo>
                    <a:pt x="729336" y="521518"/>
                    <a:pt x="559265" y="551026"/>
                    <a:pt x="540327" y="554182"/>
                  </a:cubicBezTo>
                  <a:cubicBezTo>
                    <a:pt x="498764" y="549564"/>
                    <a:pt x="454465" y="555858"/>
                    <a:pt x="415637" y="540327"/>
                  </a:cubicBezTo>
                  <a:cubicBezTo>
                    <a:pt x="402078" y="534903"/>
                    <a:pt x="401782" y="513368"/>
                    <a:pt x="401782" y="498764"/>
                  </a:cubicBezTo>
                  <a:cubicBezTo>
                    <a:pt x="401782" y="429942"/>
                    <a:pt x="376380" y="327009"/>
                    <a:pt x="471055" y="318655"/>
                  </a:cubicBezTo>
                  <a:cubicBezTo>
                    <a:pt x="609141" y="306471"/>
                    <a:pt x="748146" y="309418"/>
                    <a:pt x="886691" y="304800"/>
                  </a:cubicBezTo>
                  <a:cubicBezTo>
                    <a:pt x="926083" y="186623"/>
                    <a:pt x="902855" y="136236"/>
                    <a:pt x="886691" y="96982"/>
                  </a:cubicBezTo>
                  <a:close/>
                </a:path>
              </a:pathLst>
            </a:custGeom>
            <a:solidFill>
              <a:srgbClr val="00009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226704" y="902944"/>
              <a:ext cx="909647" cy="1399309"/>
            </a:xfrm>
            <a:custGeom>
              <a:avLst/>
              <a:gdLst>
                <a:gd name="connsiteX0" fmla="*/ 4498 w 909647"/>
                <a:gd name="connsiteY0" fmla="*/ 263236 h 1399309"/>
                <a:gd name="connsiteX1" fmla="*/ 46061 w 909647"/>
                <a:gd name="connsiteY1" fmla="*/ 13855 h 1399309"/>
                <a:gd name="connsiteX2" fmla="*/ 87625 w 909647"/>
                <a:gd name="connsiteY2" fmla="*/ 0 h 1399309"/>
                <a:gd name="connsiteX3" fmla="*/ 212316 w 909647"/>
                <a:gd name="connsiteY3" fmla="*/ 13855 h 1399309"/>
                <a:gd name="connsiteX4" fmla="*/ 281589 w 909647"/>
                <a:gd name="connsiteY4" fmla="*/ 180109 h 1399309"/>
                <a:gd name="connsiteX5" fmla="*/ 323152 w 909647"/>
                <a:gd name="connsiteY5" fmla="*/ 304800 h 1399309"/>
                <a:gd name="connsiteX6" fmla="*/ 337007 w 909647"/>
                <a:gd name="connsiteY6" fmla="*/ 346364 h 1399309"/>
                <a:gd name="connsiteX7" fmla="*/ 364716 w 909647"/>
                <a:gd name="connsiteY7" fmla="*/ 387927 h 1399309"/>
                <a:gd name="connsiteX8" fmla="*/ 378571 w 909647"/>
                <a:gd name="connsiteY8" fmla="*/ 443345 h 1399309"/>
                <a:gd name="connsiteX9" fmla="*/ 392425 w 909647"/>
                <a:gd name="connsiteY9" fmla="*/ 526473 h 1399309"/>
                <a:gd name="connsiteX10" fmla="*/ 420134 w 909647"/>
                <a:gd name="connsiteY10" fmla="*/ 609600 h 1399309"/>
                <a:gd name="connsiteX11" fmla="*/ 461698 w 909647"/>
                <a:gd name="connsiteY11" fmla="*/ 637309 h 1399309"/>
                <a:gd name="connsiteX12" fmla="*/ 544825 w 909647"/>
                <a:gd name="connsiteY12" fmla="*/ 623455 h 1399309"/>
                <a:gd name="connsiteX13" fmla="*/ 558680 w 909647"/>
                <a:gd name="connsiteY13" fmla="*/ 152400 h 1399309"/>
                <a:gd name="connsiteX14" fmla="*/ 600243 w 909647"/>
                <a:gd name="connsiteY14" fmla="*/ 69273 h 1399309"/>
                <a:gd name="connsiteX15" fmla="*/ 683371 w 909647"/>
                <a:gd name="connsiteY15" fmla="*/ 27709 h 1399309"/>
                <a:gd name="connsiteX16" fmla="*/ 780352 w 909647"/>
                <a:gd name="connsiteY16" fmla="*/ 41564 h 1399309"/>
                <a:gd name="connsiteX17" fmla="*/ 808061 w 909647"/>
                <a:gd name="connsiteY17" fmla="*/ 96982 h 1399309"/>
                <a:gd name="connsiteX18" fmla="*/ 794207 w 909647"/>
                <a:gd name="connsiteY18" fmla="*/ 346364 h 1399309"/>
                <a:gd name="connsiteX19" fmla="*/ 766498 w 909647"/>
                <a:gd name="connsiteY19" fmla="*/ 401782 h 1399309"/>
                <a:gd name="connsiteX20" fmla="*/ 738789 w 909647"/>
                <a:gd name="connsiteY20" fmla="*/ 484909 h 1399309"/>
                <a:gd name="connsiteX21" fmla="*/ 711080 w 909647"/>
                <a:gd name="connsiteY21" fmla="*/ 554182 h 1399309"/>
                <a:gd name="connsiteX22" fmla="*/ 669516 w 909647"/>
                <a:gd name="connsiteY22" fmla="*/ 651164 h 1399309"/>
                <a:gd name="connsiteX23" fmla="*/ 627952 w 909647"/>
                <a:gd name="connsiteY23" fmla="*/ 706582 h 1399309"/>
                <a:gd name="connsiteX24" fmla="*/ 614098 w 909647"/>
                <a:gd name="connsiteY24" fmla="*/ 748145 h 1399309"/>
                <a:gd name="connsiteX25" fmla="*/ 586389 w 909647"/>
                <a:gd name="connsiteY25" fmla="*/ 775855 h 1399309"/>
                <a:gd name="connsiteX26" fmla="*/ 641807 w 909647"/>
                <a:gd name="connsiteY26" fmla="*/ 969818 h 1399309"/>
                <a:gd name="connsiteX27" fmla="*/ 711080 w 909647"/>
                <a:gd name="connsiteY27" fmla="*/ 1039091 h 1399309"/>
                <a:gd name="connsiteX28" fmla="*/ 821916 w 909647"/>
                <a:gd name="connsiteY28" fmla="*/ 1122218 h 1399309"/>
                <a:gd name="connsiteX29" fmla="*/ 905043 w 909647"/>
                <a:gd name="connsiteY29" fmla="*/ 1163782 h 1399309"/>
                <a:gd name="connsiteX30" fmla="*/ 863480 w 909647"/>
                <a:gd name="connsiteY30" fmla="*/ 1385455 h 1399309"/>
                <a:gd name="connsiteX31" fmla="*/ 821916 w 909647"/>
                <a:gd name="connsiteY31" fmla="*/ 1399309 h 1399309"/>
                <a:gd name="connsiteX32" fmla="*/ 683371 w 909647"/>
                <a:gd name="connsiteY32" fmla="*/ 1385455 h 1399309"/>
                <a:gd name="connsiteX33" fmla="*/ 655661 w 909647"/>
                <a:gd name="connsiteY33" fmla="*/ 1343891 h 1399309"/>
                <a:gd name="connsiteX34" fmla="*/ 614098 w 909647"/>
                <a:gd name="connsiteY34" fmla="*/ 1260764 h 1399309"/>
                <a:gd name="connsiteX35" fmla="*/ 572534 w 909647"/>
                <a:gd name="connsiteY35" fmla="*/ 1219200 h 1399309"/>
                <a:gd name="connsiteX36" fmla="*/ 489407 w 909647"/>
                <a:gd name="connsiteY36" fmla="*/ 1163782 h 1399309"/>
                <a:gd name="connsiteX37" fmla="*/ 461698 w 909647"/>
                <a:gd name="connsiteY37" fmla="*/ 1122218 h 1399309"/>
                <a:gd name="connsiteX38" fmla="*/ 364716 w 909647"/>
                <a:gd name="connsiteY38" fmla="*/ 1039091 h 1399309"/>
                <a:gd name="connsiteX39" fmla="*/ 323152 w 909647"/>
                <a:gd name="connsiteY39" fmla="*/ 1066800 h 1399309"/>
                <a:gd name="connsiteX40" fmla="*/ 295443 w 909647"/>
                <a:gd name="connsiteY40" fmla="*/ 1149927 h 1399309"/>
                <a:gd name="connsiteX41" fmla="*/ 267734 w 909647"/>
                <a:gd name="connsiteY41" fmla="*/ 1191491 h 1399309"/>
                <a:gd name="connsiteX42" fmla="*/ 253880 w 909647"/>
                <a:gd name="connsiteY42" fmla="*/ 1233055 h 1399309"/>
                <a:gd name="connsiteX43" fmla="*/ 156898 w 909647"/>
                <a:gd name="connsiteY43" fmla="*/ 1330036 h 1399309"/>
                <a:gd name="connsiteX44" fmla="*/ 115334 w 909647"/>
                <a:gd name="connsiteY44" fmla="*/ 1343891 h 1399309"/>
                <a:gd name="connsiteX45" fmla="*/ 87625 w 909647"/>
                <a:gd name="connsiteY45" fmla="*/ 1191491 h 1399309"/>
                <a:gd name="connsiteX46" fmla="*/ 143043 w 909647"/>
                <a:gd name="connsiteY46" fmla="*/ 1066800 h 1399309"/>
                <a:gd name="connsiteX47" fmla="*/ 156898 w 909647"/>
                <a:gd name="connsiteY47" fmla="*/ 1025236 h 1399309"/>
                <a:gd name="connsiteX48" fmla="*/ 198461 w 909647"/>
                <a:gd name="connsiteY48" fmla="*/ 983673 h 1399309"/>
                <a:gd name="connsiteX49" fmla="*/ 226171 w 909647"/>
                <a:gd name="connsiteY49" fmla="*/ 942109 h 1399309"/>
                <a:gd name="connsiteX50" fmla="*/ 253880 w 909647"/>
                <a:gd name="connsiteY50" fmla="*/ 858982 h 1399309"/>
                <a:gd name="connsiteX51" fmla="*/ 267734 w 909647"/>
                <a:gd name="connsiteY51" fmla="*/ 817418 h 1399309"/>
                <a:gd name="connsiteX52" fmla="*/ 253880 w 909647"/>
                <a:gd name="connsiteY52" fmla="*/ 554182 h 1399309"/>
                <a:gd name="connsiteX53" fmla="*/ 226171 w 909647"/>
                <a:gd name="connsiteY53" fmla="*/ 512618 h 1399309"/>
                <a:gd name="connsiteX54" fmla="*/ 156898 w 909647"/>
                <a:gd name="connsiteY54" fmla="*/ 415636 h 1399309"/>
                <a:gd name="connsiteX55" fmla="*/ 129189 w 909647"/>
                <a:gd name="connsiteY55" fmla="*/ 374073 h 1399309"/>
                <a:gd name="connsiteX56" fmla="*/ 87625 w 909647"/>
                <a:gd name="connsiteY56" fmla="*/ 360218 h 1399309"/>
                <a:gd name="connsiteX57" fmla="*/ 59916 w 909647"/>
                <a:gd name="connsiteY57" fmla="*/ 277091 h 1399309"/>
                <a:gd name="connsiteX58" fmla="*/ 4498 w 909647"/>
                <a:gd name="connsiteY58" fmla="*/ 263236 h 139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909647" h="1399309">
                  <a:moveTo>
                    <a:pt x="4498" y="263236"/>
                  </a:moveTo>
                  <a:cubicBezTo>
                    <a:pt x="2189" y="219363"/>
                    <a:pt x="-16895" y="64219"/>
                    <a:pt x="46061" y="13855"/>
                  </a:cubicBezTo>
                  <a:cubicBezTo>
                    <a:pt x="57465" y="4732"/>
                    <a:pt x="73770" y="4618"/>
                    <a:pt x="87625" y="0"/>
                  </a:cubicBezTo>
                  <a:cubicBezTo>
                    <a:pt x="129189" y="4618"/>
                    <a:pt x="173713" y="-2229"/>
                    <a:pt x="212316" y="13855"/>
                  </a:cubicBezTo>
                  <a:cubicBezTo>
                    <a:pt x="261692" y="34428"/>
                    <a:pt x="273081" y="154584"/>
                    <a:pt x="281589" y="180109"/>
                  </a:cubicBezTo>
                  <a:lnTo>
                    <a:pt x="323152" y="304800"/>
                  </a:lnTo>
                  <a:cubicBezTo>
                    <a:pt x="327770" y="318655"/>
                    <a:pt x="328906" y="334213"/>
                    <a:pt x="337007" y="346364"/>
                  </a:cubicBezTo>
                  <a:lnTo>
                    <a:pt x="364716" y="387927"/>
                  </a:lnTo>
                  <a:cubicBezTo>
                    <a:pt x="369334" y="406400"/>
                    <a:pt x="374837" y="424674"/>
                    <a:pt x="378571" y="443345"/>
                  </a:cubicBezTo>
                  <a:cubicBezTo>
                    <a:pt x="384080" y="470891"/>
                    <a:pt x="385612" y="499220"/>
                    <a:pt x="392425" y="526473"/>
                  </a:cubicBezTo>
                  <a:cubicBezTo>
                    <a:pt x="399509" y="554809"/>
                    <a:pt x="395832" y="593399"/>
                    <a:pt x="420134" y="609600"/>
                  </a:cubicBezTo>
                  <a:lnTo>
                    <a:pt x="461698" y="637309"/>
                  </a:lnTo>
                  <a:lnTo>
                    <a:pt x="544825" y="623455"/>
                  </a:lnTo>
                  <a:cubicBezTo>
                    <a:pt x="575632" y="469419"/>
                    <a:pt x="550201" y="309257"/>
                    <a:pt x="558680" y="152400"/>
                  </a:cubicBezTo>
                  <a:cubicBezTo>
                    <a:pt x="559968" y="128574"/>
                    <a:pt x="584764" y="84752"/>
                    <a:pt x="600243" y="69273"/>
                  </a:cubicBezTo>
                  <a:cubicBezTo>
                    <a:pt x="627100" y="42416"/>
                    <a:pt x="649567" y="38977"/>
                    <a:pt x="683371" y="27709"/>
                  </a:cubicBezTo>
                  <a:cubicBezTo>
                    <a:pt x="715698" y="32327"/>
                    <a:pt x="751806" y="25705"/>
                    <a:pt x="780352" y="41564"/>
                  </a:cubicBezTo>
                  <a:cubicBezTo>
                    <a:pt x="798406" y="51594"/>
                    <a:pt x="807123" y="76350"/>
                    <a:pt x="808061" y="96982"/>
                  </a:cubicBezTo>
                  <a:cubicBezTo>
                    <a:pt x="811842" y="180152"/>
                    <a:pt x="805456" y="263872"/>
                    <a:pt x="794207" y="346364"/>
                  </a:cubicBezTo>
                  <a:cubicBezTo>
                    <a:pt x="791417" y="366828"/>
                    <a:pt x="774168" y="382606"/>
                    <a:pt x="766498" y="401782"/>
                  </a:cubicBezTo>
                  <a:cubicBezTo>
                    <a:pt x="755650" y="428901"/>
                    <a:pt x="748771" y="457460"/>
                    <a:pt x="738789" y="484909"/>
                  </a:cubicBezTo>
                  <a:cubicBezTo>
                    <a:pt x="730290" y="508281"/>
                    <a:pt x="719812" y="530896"/>
                    <a:pt x="711080" y="554182"/>
                  </a:cubicBezTo>
                  <a:cubicBezTo>
                    <a:pt x="693405" y="601315"/>
                    <a:pt x="699922" y="602515"/>
                    <a:pt x="669516" y="651164"/>
                  </a:cubicBezTo>
                  <a:cubicBezTo>
                    <a:pt x="657278" y="670745"/>
                    <a:pt x="641807" y="688109"/>
                    <a:pt x="627952" y="706582"/>
                  </a:cubicBezTo>
                  <a:cubicBezTo>
                    <a:pt x="623334" y="720436"/>
                    <a:pt x="621611" y="735622"/>
                    <a:pt x="614098" y="748145"/>
                  </a:cubicBezTo>
                  <a:cubicBezTo>
                    <a:pt x="607378" y="759346"/>
                    <a:pt x="587320" y="762826"/>
                    <a:pt x="586389" y="775855"/>
                  </a:cubicBezTo>
                  <a:cubicBezTo>
                    <a:pt x="574614" y="940695"/>
                    <a:pt x="562060" y="916654"/>
                    <a:pt x="641807" y="969818"/>
                  </a:cubicBezTo>
                  <a:cubicBezTo>
                    <a:pt x="683099" y="1031757"/>
                    <a:pt x="651314" y="995625"/>
                    <a:pt x="711080" y="1039091"/>
                  </a:cubicBezTo>
                  <a:cubicBezTo>
                    <a:pt x="748429" y="1066254"/>
                    <a:pt x="778104" y="1107614"/>
                    <a:pt x="821916" y="1122218"/>
                  </a:cubicBezTo>
                  <a:cubicBezTo>
                    <a:pt x="879276" y="1141339"/>
                    <a:pt x="851329" y="1127972"/>
                    <a:pt x="905043" y="1163782"/>
                  </a:cubicBezTo>
                  <a:cubicBezTo>
                    <a:pt x="901152" y="1218251"/>
                    <a:pt x="934827" y="1342647"/>
                    <a:pt x="863480" y="1385455"/>
                  </a:cubicBezTo>
                  <a:cubicBezTo>
                    <a:pt x="850957" y="1392969"/>
                    <a:pt x="835771" y="1394691"/>
                    <a:pt x="821916" y="1399309"/>
                  </a:cubicBezTo>
                  <a:cubicBezTo>
                    <a:pt x="775734" y="1394691"/>
                    <a:pt x="727401" y="1400132"/>
                    <a:pt x="683371" y="1385455"/>
                  </a:cubicBezTo>
                  <a:cubicBezTo>
                    <a:pt x="667574" y="1380189"/>
                    <a:pt x="663108" y="1358784"/>
                    <a:pt x="655661" y="1343891"/>
                  </a:cubicBezTo>
                  <a:cubicBezTo>
                    <a:pt x="624417" y="1281403"/>
                    <a:pt x="663732" y="1320324"/>
                    <a:pt x="614098" y="1260764"/>
                  </a:cubicBezTo>
                  <a:cubicBezTo>
                    <a:pt x="601555" y="1245712"/>
                    <a:pt x="588000" y="1231229"/>
                    <a:pt x="572534" y="1219200"/>
                  </a:cubicBezTo>
                  <a:cubicBezTo>
                    <a:pt x="546247" y="1198754"/>
                    <a:pt x="489407" y="1163782"/>
                    <a:pt x="489407" y="1163782"/>
                  </a:cubicBezTo>
                  <a:cubicBezTo>
                    <a:pt x="480171" y="1149927"/>
                    <a:pt x="472534" y="1134861"/>
                    <a:pt x="461698" y="1122218"/>
                  </a:cubicBezTo>
                  <a:cubicBezTo>
                    <a:pt x="416903" y="1069957"/>
                    <a:pt x="413741" y="1071774"/>
                    <a:pt x="364716" y="1039091"/>
                  </a:cubicBezTo>
                  <a:cubicBezTo>
                    <a:pt x="350861" y="1048327"/>
                    <a:pt x="331977" y="1052680"/>
                    <a:pt x="323152" y="1066800"/>
                  </a:cubicBezTo>
                  <a:cubicBezTo>
                    <a:pt x="307672" y="1091568"/>
                    <a:pt x="311644" y="1125625"/>
                    <a:pt x="295443" y="1149927"/>
                  </a:cubicBezTo>
                  <a:lnTo>
                    <a:pt x="267734" y="1191491"/>
                  </a:lnTo>
                  <a:cubicBezTo>
                    <a:pt x="263116" y="1205346"/>
                    <a:pt x="260411" y="1219993"/>
                    <a:pt x="253880" y="1233055"/>
                  </a:cubicBezTo>
                  <a:cubicBezTo>
                    <a:pt x="233677" y="1273462"/>
                    <a:pt x="197305" y="1309832"/>
                    <a:pt x="156898" y="1330036"/>
                  </a:cubicBezTo>
                  <a:cubicBezTo>
                    <a:pt x="143836" y="1336567"/>
                    <a:pt x="129189" y="1339273"/>
                    <a:pt x="115334" y="1343891"/>
                  </a:cubicBezTo>
                  <a:cubicBezTo>
                    <a:pt x="33708" y="1316681"/>
                    <a:pt x="59711" y="1340365"/>
                    <a:pt x="87625" y="1191491"/>
                  </a:cubicBezTo>
                  <a:cubicBezTo>
                    <a:pt x="109070" y="1077116"/>
                    <a:pt x="105705" y="1141475"/>
                    <a:pt x="143043" y="1066800"/>
                  </a:cubicBezTo>
                  <a:cubicBezTo>
                    <a:pt x="149574" y="1053738"/>
                    <a:pt x="148797" y="1037387"/>
                    <a:pt x="156898" y="1025236"/>
                  </a:cubicBezTo>
                  <a:cubicBezTo>
                    <a:pt x="167766" y="1008934"/>
                    <a:pt x="185918" y="998725"/>
                    <a:pt x="198461" y="983673"/>
                  </a:cubicBezTo>
                  <a:cubicBezTo>
                    <a:pt x="209121" y="970881"/>
                    <a:pt x="216934" y="955964"/>
                    <a:pt x="226171" y="942109"/>
                  </a:cubicBezTo>
                  <a:lnTo>
                    <a:pt x="253880" y="858982"/>
                  </a:lnTo>
                  <a:lnTo>
                    <a:pt x="267734" y="817418"/>
                  </a:lnTo>
                  <a:cubicBezTo>
                    <a:pt x="263116" y="729673"/>
                    <a:pt x="265752" y="641243"/>
                    <a:pt x="253880" y="554182"/>
                  </a:cubicBezTo>
                  <a:cubicBezTo>
                    <a:pt x="251630" y="537684"/>
                    <a:pt x="232934" y="527834"/>
                    <a:pt x="226171" y="512618"/>
                  </a:cubicBezTo>
                  <a:cubicBezTo>
                    <a:pt x="181193" y="411420"/>
                    <a:pt x="232495" y="440836"/>
                    <a:pt x="156898" y="415636"/>
                  </a:cubicBezTo>
                  <a:cubicBezTo>
                    <a:pt x="147662" y="401782"/>
                    <a:pt x="142191" y="384475"/>
                    <a:pt x="129189" y="374073"/>
                  </a:cubicBezTo>
                  <a:cubicBezTo>
                    <a:pt x="117785" y="364950"/>
                    <a:pt x="96113" y="372102"/>
                    <a:pt x="87625" y="360218"/>
                  </a:cubicBezTo>
                  <a:cubicBezTo>
                    <a:pt x="70648" y="336451"/>
                    <a:pt x="76117" y="301393"/>
                    <a:pt x="59916" y="277091"/>
                  </a:cubicBezTo>
                  <a:cubicBezTo>
                    <a:pt x="28584" y="230093"/>
                    <a:pt x="6807" y="307109"/>
                    <a:pt x="4498" y="263236"/>
                  </a:cubicBezTo>
                  <a:close/>
                </a:path>
              </a:pathLst>
            </a:custGeom>
            <a:solidFill>
              <a:srgbClr val="00009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484590" y="863467"/>
              <a:ext cx="935582" cy="1438785"/>
            </a:xfrm>
            <a:custGeom>
              <a:avLst/>
              <a:gdLst>
                <a:gd name="connsiteX0" fmla="*/ 4964 w 823750"/>
                <a:gd name="connsiteY0" fmla="*/ 189936 h 1382068"/>
                <a:gd name="connsiteX1" fmla="*/ 4964 w 823750"/>
                <a:gd name="connsiteY1" fmla="*/ 189936 h 1382068"/>
                <a:gd name="connsiteX2" fmla="*/ 17922 w 823750"/>
                <a:gd name="connsiteY2" fmla="*/ 760086 h 1382068"/>
                <a:gd name="connsiteX3" fmla="*/ 43840 w 823750"/>
                <a:gd name="connsiteY3" fmla="*/ 824876 h 1382068"/>
                <a:gd name="connsiteX4" fmla="*/ 30881 w 823750"/>
                <a:gd name="connsiteY4" fmla="*/ 967413 h 1382068"/>
                <a:gd name="connsiteX5" fmla="*/ 43840 w 823750"/>
                <a:gd name="connsiteY5" fmla="*/ 1096993 h 1382068"/>
                <a:gd name="connsiteX6" fmla="*/ 95675 w 823750"/>
                <a:gd name="connsiteY6" fmla="*/ 1135867 h 1382068"/>
                <a:gd name="connsiteX7" fmla="*/ 173427 w 823750"/>
                <a:gd name="connsiteY7" fmla="*/ 1200657 h 1382068"/>
                <a:gd name="connsiteX8" fmla="*/ 212303 w 823750"/>
                <a:gd name="connsiteY8" fmla="*/ 1278404 h 1382068"/>
                <a:gd name="connsiteX9" fmla="*/ 238221 w 823750"/>
                <a:gd name="connsiteY9" fmla="*/ 1304320 h 1382068"/>
                <a:gd name="connsiteX10" fmla="*/ 264138 w 823750"/>
                <a:gd name="connsiteY10" fmla="*/ 1343194 h 1382068"/>
                <a:gd name="connsiteX11" fmla="*/ 328932 w 823750"/>
                <a:gd name="connsiteY11" fmla="*/ 1356152 h 1382068"/>
                <a:gd name="connsiteX12" fmla="*/ 367808 w 823750"/>
                <a:gd name="connsiteY12" fmla="*/ 1369110 h 1382068"/>
                <a:gd name="connsiteX13" fmla="*/ 419643 w 823750"/>
                <a:gd name="connsiteY13" fmla="*/ 1382068 h 1382068"/>
                <a:gd name="connsiteX14" fmla="*/ 678817 w 823750"/>
                <a:gd name="connsiteY14" fmla="*/ 1317278 h 1382068"/>
                <a:gd name="connsiteX15" fmla="*/ 704735 w 823750"/>
                <a:gd name="connsiteY15" fmla="*/ 1278404 h 1382068"/>
                <a:gd name="connsiteX16" fmla="*/ 743611 w 823750"/>
                <a:gd name="connsiteY16" fmla="*/ 1135867 h 1382068"/>
                <a:gd name="connsiteX17" fmla="*/ 756570 w 823750"/>
                <a:gd name="connsiteY17" fmla="*/ 1058119 h 1382068"/>
                <a:gd name="connsiteX18" fmla="*/ 808405 w 823750"/>
                <a:gd name="connsiteY18" fmla="*/ 889666 h 1382068"/>
                <a:gd name="connsiteX19" fmla="*/ 808405 w 823750"/>
                <a:gd name="connsiteY19" fmla="*/ 332473 h 1382068"/>
                <a:gd name="connsiteX20" fmla="*/ 795446 w 823750"/>
                <a:gd name="connsiteY20" fmla="*/ 293599 h 1382068"/>
                <a:gd name="connsiteX21" fmla="*/ 769529 w 823750"/>
                <a:gd name="connsiteY21" fmla="*/ 176978 h 1382068"/>
                <a:gd name="connsiteX22" fmla="*/ 756570 w 823750"/>
                <a:gd name="connsiteY22" fmla="*/ 138104 h 1382068"/>
                <a:gd name="connsiteX23" fmla="*/ 717694 w 823750"/>
                <a:gd name="connsiteY23" fmla="*/ 125146 h 1382068"/>
                <a:gd name="connsiteX24" fmla="*/ 691776 w 823750"/>
                <a:gd name="connsiteY24" fmla="*/ 86272 h 1382068"/>
                <a:gd name="connsiteX25" fmla="*/ 639941 w 823750"/>
                <a:gd name="connsiteY25" fmla="*/ 60356 h 1382068"/>
                <a:gd name="connsiteX26" fmla="*/ 601065 w 823750"/>
                <a:gd name="connsiteY26" fmla="*/ 47398 h 1382068"/>
                <a:gd name="connsiteX27" fmla="*/ 315973 w 823750"/>
                <a:gd name="connsiteY27" fmla="*/ 21482 h 1382068"/>
                <a:gd name="connsiteX28" fmla="*/ 95675 w 823750"/>
                <a:gd name="connsiteY28" fmla="*/ 21482 h 1382068"/>
                <a:gd name="connsiteX29" fmla="*/ 43840 w 823750"/>
                <a:gd name="connsiteY29" fmla="*/ 86272 h 1382068"/>
                <a:gd name="connsiteX30" fmla="*/ 4964 w 823750"/>
                <a:gd name="connsiteY30" fmla="*/ 99230 h 1382068"/>
                <a:gd name="connsiteX31" fmla="*/ 4964 w 823750"/>
                <a:gd name="connsiteY31" fmla="*/ 189936 h 138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3750" h="1382068">
                  <a:moveTo>
                    <a:pt x="4964" y="189936"/>
                  </a:moveTo>
                  <a:lnTo>
                    <a:pt x="4964" y="189936"/>
                  </a:lnTo>
                  <a:cubicBezTo>
                    <a:pt x="9283" y="379986"/>
                    <a:pt x="6304" y="570342"/>
                    <a:pt x="17922" y="760086"/>
                  </a:cubicBezTo>
                  <a:cubicBezTo>
                    <a:pt x="19344" y="783303"/>
                    <a:pt x="42389" y="801661"/>
                    <a:pt x="43840" y="824876"/>
                  </a:cubicBezTo>
                  <a:cubicBezTo>
                    <a:pt x="46816" y="872491"/>
                    <a:pt x="35201" y="919901"/>
                    <a:pt x="30881" y="967413"/>
                  </a:cubicBezTo>
                  <a:cubicBezTo>
                    <a:pt x="35201" y="1010606"/>
                    <a:pt x="28256" y="1056478"/>
                    <a:pt x="43840" y="1096993"/>
                  </a:cubicBezTo>
                  <a:cubicBezTo>
                    <a:pt x="51593" y="1117151"/>
                    <a:pt x="79277" y="1121812"/>
                    <a:pt x="95675" y="1135867"/>
                  </a:cubicBezTo>
                  <a:cubicBezTo>
                    <a:pt x="182982" y="1210697"/>
                    <a:pt x="87503" y="1143377"/>
                    <a:pt x="173427" y="1200657"/>
                  </a:cubicBezTo>
                  <a:cubicBezTo>
                    <a:pt x="187114" y="1241714"/>
                    <a:pt x="183595" y="1242521"/>
                    <a:pt x="212303" y="1278404"/>
                  </a:cubicBezTo>
                  <a:cubicBezTo>
                    <a:pt x="219935" y="1287944"/>
                    <a:pt x="230589" y="1294780"/>
                    <a:pt x="238221" y="1304320"/>
                  </a:cubicBezTo>
                  <a:cubicBezTo>
                    <a:pt x="247950" y="1316481"/>
                    <a:pt x="250616" y="1335468"/>
                    <a:pt x="264138" y="1343194"/>
                  </a:cubicBezTo>
                  <a:cubicBezTo>
                    <a:pt x="283262" y="1354121"/>
                    <a:pt x="307564" y="1350810"/>
                    <a:pt x="328932" y="1356152"/>
                  </a:cubicBezTo>
                  <a:cubicBezTo>
                    <a:pt x="342184" y="1359465"/>
                    <a:pt x="354674" y="1365358"/>
                    <a:pt x="367808" y="1369110"/>
                  </a:cubicBezTo>
                  <a:cubicBezTo>
                    <a:pt x="384933" y="1374003"/>
                    <a:pt x="402365" y="1377749"/>
                    <a:pt x="419643" y="1382068"/>
                  </a:cubicBezTo>
                  <a:cubicBezTo>
                    <a:pt x="655278" y="1340488"/>
                    <a:pt x="577896" y="1384555"/>
                    <a:pt x="678817" y="1317278"/>
                  </a:cubicBezTo>
                  <a:cubicBezTo>
                    <a:pt x="687456" y="1304320"/>
                    <a:pt x="698409" y="1292635"/>
                    <a:pt x="704735" y="1278404"/>
                  </a:cubicBezTo>
                  <a:cubicBezTo>
                    <a:pt x="726533" y="1229362"/>
                    <a:pt x="734230" y="1187456"/>
                    <a:pt x="743611" y="1135867"/>
                  </a:cubicBezTo>
                  <a:cubicBezTo>
                    <a:pt x="748311" y="1110017"/>
                    <a:pt x="751065" y="1083809"/>
                    <a:pt x="756570" y="1058119"/>
                  </a:cubicBezTo>
                  <a:cubicBezTo>
                    <a:pt x="778420" y="956160"/>
                    <a:pt x="775598" y="971675"/>
                    <a:pt x="808405" y="889666"/>
                  </a:cubicBezTo>
                  <a:cubicBezTo>
                    <a:pt x="814291" y="689549"/>
                    <a:pt x="839777" y="520695"/>
                    <a:pt x="808405" y="332473"/>
                  </a:cubicBezTo>
                  <a:cubicBezTo>
                    <a:pt x="806159" y="319000"/>
                    <a:pt x="799199" y="306732"/>
                    <a:pt x="795446" y="293599"/>
                  </a:cubicBezTo>
                  <a:cubicBezTo>
                    <a:pt x="768838" y="200479"/>
                    <a:pt x="796253" y="283870"/>
                    <a:pt x="769529" y="176978"/>
                  </a:cubicBezTo>
                  <a:cubicBezTo>
                    <a:pt x="766216" y="163727"/>
                    <a:pt x="766229" y="147762"/>
                    <a:pt x="756570" y="138104"/>
                  </a:cubicBezTo>
                  <a:cubicBezTo>
                    <a:pt x="746911" y="128446"/>
                    <a:pt x="730653" y="129465"/>
                    <a:pt x="717694" y="125146"/>
                  </a:cubicBezTo>
                  <a:cubicBezTo>
                    <a:pt x="709055" y="112188"/>
                    <a:pt x="703741" y="96242"/>
                    <a:pt x="691776" y="86272"/>
                  </a:cubicBezTo>
                  <a:cubicBezTo>
                    <a:pt x="676935" y="73906"/>
                    <a:pt x="657697" y="67965"/>
                    <a:pt x="639941" y="60356"/>
                  </a:cubicBezTo>
                  <a:cubicBezTo>
                    <a:pt x="627386" y="54975"/>
                    <a:pt x="614199" y="51150"/>
                    <a:pt x="601065" y="47398"/>
                  </a:cubicBezTo>
                  <a:cubicBezTo>
                    <a:pt x="493449" y="16652"/>
                    <a:pt x="480586" y="30627"/>
                    <a:pt x="315973" y="21482"/>
                  </a:cubicBezTo>
                  <a:cubicBezTo>
                    <a:pt x="229373" y="-7383"/>
                    <a:pt x="247255" y="-6938"/>
                    <a:pt x="95675" y="21482"/>
                  </a:cubicBezTo>
                  <a:cubicBezTo>
                    <a:pt x="78420" y="24717"/>
                    <a:pt x="51454" y="80181"/>
                    <a:pt x="43840" y="86272"/>
                  </a:cubicBezTo>
                  <a:cubicBezTo>
                    <a:pt x="33173" y="94805"/>
                    <a:pt x="8889" y="86147"/>
                    <a:pt x="4964" y="99230"/>
                  </a:cubicBezTo>
                  <a:cubicBezTo>
                    <a:pt x="-6207" y="136464"/>
                    <a:pt x="4964" y="174818"/>
                    <a:pt x="4964" y="189936"/>
                  </a:cubicBezTo>
                  <a:close/>
                </a:path>
              </a:pathLst>
            </a:custGeom>
            <a:solidFill>
              <a:srgbClr val="00009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745831" y="1144694"/>
              <a:ext cx="478040" cy="880558"/>
            </a:xfrm>
            <a:custGeom>
              <a:avLst/>
              <a:gdLst>
                <a:gd name="connsiteX0" fmla="*/ 4964 w 823750"/>
                <a:gd name="connsiteY0" fmla="*/ 189936 h 1382068"/>
                <a:gd name="connsiteX1" fmla="*/ 4964 w 823750"/>
                <a:gd name="connsiteY1" fmla="*/ 189936 h 1382068"/>
                <a:gd name="connsiteX2" fmla="*/ 17922 w 823750"/>
                <a:gd name="connsiteY2" fmla="*/ 760086 h 1382068"/>
                <a:gd name="connsiteX3" fmla="*/ 43840 w 823750"/>
                <a:gd name="connsiteY3" fmla="*/ 824876 h 1382068"/>
                <a:gd name="connsiteX4" fmla="*/ 30881 w 823750"/>
                <a:gd name="connsiteY4" fmla="*/ 967413 h 1382068"/>
                <a:gd name="connsiteX5" fmla="*/ 43840 w 823750"/>
                <a:gd name="connsiteY5" fmla="*/ 1096993 h 1382068"/>
                <a:gd name="connsiteX6" fmla="*/ 95675 w 823750"/>
                <a:gd name="connsiteY6" fmla="*/ 1135867 h 1382068"/>
                <a:gd name="connsiteX7" fmla="*/ 173427 w 823750"/>
                <a:gd name="connsiteY7" fmla="*/ 1200657 h 1382068"/>
                <a:gd name="connsiteX8" fmla="*/ 212303 w 823750"/>
                <a:gd name="connsiteY8" fmla="*/ 1278404 h 1382068"/>
                <a:gd name="connsiteX9" fmla="*/ 238221 w 823750"/>
                <a:gd name="connsiteY9" fmla="*/ 1304320 h 1382068"/>
                <a:gd name="connsiteX10" fmla="*/ 264138 w 823750"/>
                <a:gd name="connsiteY10" fmla="*/ 1343194 h 1382068"/>
                <a:gd name="connsiteX11" fmla="*/ 328932 w 823750"/>
                <a:gd name="connsiteY11" fmla="*/ 1356152 h 1382068"/>
                <a:gd name="connsiteX12" fmla="*/ 367808 w 823750"/>
                <a:gd name="connsiteY12" fmla="*/ 1369110 h 1382068"/>
                <a:gd name="connsiteX13" fmla="*/ 419643 w 823750"/>
                <a:gd name="connsiteY13" fmla="*/ 1382068 h 1382068"/>
                <a:gd name="connsiteX14" fmla="*/ 678817 w 823750"/>
                <a:gd name="connsiteY14" fmla="*/ 1317278 h 1382068"/>
                <a:gd name="connsiteX15" fmla="*/ 704735 w 823750"/>
                <a:gd name="connsiteY15" fmla="*/ 1278404 h 1382068"/>
                <a:gd name="connsiteX16" fmla="*/ 743611 w 823750"/>
                <a:gd name="connsiteY16" fmla="*/ 1135867 h 1382068"/>
                <a:gd name="connsiteX17" fmla="*/ 756570 w 823750"/>
                <a:gd name="connsiteY17" fmla="*/ 1058119 h 1382068"/>
                <a:gd name="connsiteX18" fmla="*/ 808405 w 823750"/>
                <a:gd name="connsiteY18" fmla="*/ 889666 h 1382068"/>
                <a:gd name="connsiteX19" fmla="*/ 808405 w 823750"/>
                <a:gd name="connsiteY19" fmla="*/ 332473 h 1382068"/>
                <a:gd name="connsiteX20" fmla="*/ 795446 w 823750"/>
                <a:gd name="connsiteY20" fmla="*/ 293599 h 1382068"/>
                <a:gd name="connsiteX21" fmla="*/ 769529 w 823750"/>
                <a:gd name="connsiteY21" fmla="*/ 176978 h 1382068"/>
                <a:gd name="connsiteX22" fmla="*/ 756570 w 823750"/>
                <a:gd name="connsiteY22" fmla="*/ 138104 h 1382068"/>
                <a:gd name="connsiteX23" fmla="*/ 717694 w 823750"/>
                <a:gd name="connsiteY23" fmla="*/ 125146 h 1382068"/>
                <a:gd name="connsiteX24" fmla="*/ 691776 w 823750"/>
                <a:gd name="connsiteY24" fmla="*/ 86272 h 1382068"/>
                <a:gd name="connsiteX25" fmla="*/ 639941 w 823750"/>
                <a:gd name="connsiteY25" fmla="*/ 60356 h 1382068"/>
                <a:gd name="connsiteX26" fmla="*/ 601065 w 823750"/>
                <a:gd name="connsiteY26" fmla="*/ 47398 h 1382068"/>
                <a:gd name="connsiteX27" fmla="*/ 315973 w 823750"/>
                <a:gd name="connsiteY27" fmla="*/ 21482 h 1382068"/>
                <a:gd name="connsiteX28" fmla="*/ 95675 w 823750"/>
                <a:gd name="connsiteY28" fmla="*/ 21482 h 1382068"/>
                <a:gd name="connsiteX29" fmla="*/ 43840 w 823750"/>
                <a:gd name="connsiteY29" fmla="*/ 86272 h 1382068"/>
                <a:gd name="connsiteX30" fmla="*/ 4964 w 823750"/>
                <a:gd name="connsiteY30" fmla="*/ 99230 h 1382068"/>
                <a:gd name="connsiteX31" fmla="*/ 4964 w 823750"/>
                <a:gd name="connsiteY31" fmla="*/ 189936 h 138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3750" h="1382068">
                  <a:moveTo>
                    <a:pt x="4964" y="189936"/>
                  </a:moveTo>
                  <a:lnTo>
                    <a:pt x="4964" y="189936"/>
                  </a:lnTo>
                  <a:cubicBezTo>
                    <a:pt x="9283" y="379986"/>
                    <a:pt x="6304" y="570342"/>
                    <a:pt x="17922" y="760086"/>
                  </a:cubicBezTo>
                  <a:cubicBezTo>
                    <a:pt x="19344" y="783303"/>
                    <a:pt x="42389" y="801661"/>
                    <a:pt x="43840" y="824876"/>
                  </a:cubicBezTo>
                  <a:cubicBezTo>
                    <a:pt x="46816" y="872491"/>
                    <a:pt x="35201" y="919901"/>
                    <a:pt x="30881" y="967413"/>
                  </a:cubicBezTo>
                  <a:cubicBezTo>
                    <a:pt x="35201" y="1010606"/>
                    <a:pt x="28256" y="1056478"/>
                    <a:pt x="43840" y="1096993"/>
                  </a:cubicBezTo>
                  <a:cubicBezTo>
                    <a:pt x="51593" y="1117151"/>
                    <a:pt x="79277" y="1121812"/>
                    <a:pt x="95675" y="1135867"/>
                  </a:cubicBezTo>
                  <a:cubicBezTo>
                    <a:pt x="182982" y="1210697"/>
                    <a:pt x="87503" y="1143377"/>
                    <a:pt x="173427" y="1200657"/>
                  </a:cubicBezTo>
                  <a:cubicBezTo>
                    <a:pt x="187114" y="1241714"/>
                    <a:pt x="183595" y="1242521"/>
                    <a:pt x="212303" y="1278404"/>
                  </a:cubicBezTo>
                  <a:cubicBezTo>
                    <a:pt x="219935" y="1287944"/>
                    <a:pt x="230589" y="1294780"/>
                    <a:pt x="238221" y="1304320"/>
                  </a:cubicBezTo>
                  <a:cubicBezTo>
                    <a:pt x="247950" y="1316481"/>
                    <a:pt x="250616" y="1335468"/>
                    <a:pt x="264138" y="1343194"/>
                  </a:cubicBezTo>
                  <a:cubicBezTo>
                    <a:pt x="283262" y="1354121"/>
                    <a:pt x="307564" y="1350810"/>
                    <a:pt x="328932" y="1356152"/>
                  </a:cubicBezTo>
                  <a:cubicBezTo>
                    <a:pt x="342184" y="1359465"/>
                    <a:pt x="354674" y="1365358"/>
                    <a:pt x="367808" y="1369110"/>
                  </a:cubicBezTo>
                  <a:cubicBezTo>
                    <a:pt x="384933" y="1374003"/>
                    <a:pt x="402365" y="1377749"/>
                    <a:pt x="419643" y="1382068"/>
                  </a:cubicBezTo>
                  <a:cubicBezTo>
                    <a:pt x="655278" y="1340488"/>
                    <a:pt x="577896" y="1384555"/>
                    <a:pt x="678817" y="1317278"/>
                  </a:cubicBezTo>
                  <a:cubicBezTo>
                    <a:pt x="687456" y="1304320"/>
                    <a:pt x="698409" y="1292635"/>
                    <a:pt x="704735" y="1278404"/>
                  </a:cubicBezTo>
                  <a:cubicBezTo>
                    <a:pt x="726533" y="1229362"/>
                    <a:pt x="734230" y="1187456"/>
                    <a:pt x="743611" y="1135867"/>
                  </a:cubicBezTo>
                  <a:cubicBezTo>
                    <a:pt x="748311" y="1110017"/>
                    <a:pt x="751065" y="1083809"/>
                    <a:pt x="756570" y="1058119"/>
                  </a:cubicBezTo>
                  <a:cubicBezTo>
                    <a:pt x="778420" y="956160"/>
                    <a:pt x="775598" y="971675"/>
                    <a:pt x="808405" y="889666"/>
                  </a:cubicBezTo>
                  <a:cubicBezTo>
                    <a:pt x="814291" y="689549"/>
                    <a:pt x="839777" y="520695"/>
                    <a:pt x="808405" y="332473"/>
                  </a:cubicBezTo>
                  <a:cubicBezTo>
                    <a:pt x="806159" y="319000"/>
                    <a:pt x="799199" y="306732"/>
                    <a:pt x="795446" y="293599"/>
                  </a:cubicBezTo>
                  <a:cubicBezTo>
                    <a:pt x="768838" y="200479"/>
                    <a:pt x="796253" y="283870"/>
                    <a:pt x="769529" y="176978"/>
                  </a:cubicBezTo>
                  <a:cubicBezTo>
                    <a:pt x="766216" y="163727"/>
                    <a:pt x="766229" y="147762"/>
                    <a:pt x="756570" y="138104"/>
                  </a:cubicBezTo>
                  <a:cubicBezTo>
                    <a:pt x="746911" y="128446"/>
                    <a:pt x="730653" y="129465"/>
                    <a:pt x="717694" y="125146"/>
                  </a:cubicBezTo>
                  <a:cubicBezTo>
                    <a:pt x="709055" y="112188"/>
                    <a:pt x="703741" y="96242"/>
                    <a:pt x="691776" y="86272"/>
                  </a:cubicBezTo>
                  <a:cubicBezTo>
                    <a:pt x="676935" y="73906"/>
                    <a:pt x="657697" y="67965"/>
                    <a:pt x="639941" y="60356"/>
                  </a:cubicBezTo>
                  <a:cubicBezTo>
                    <a:pt x="627386" y="54975"/>
                    <a:pt x="614199" y="51150"/>
                    <a:pt x="601065" y="47398"/>
                  </a:cubicBezTo>
                  <a:cubicBezTo>
                    <a:pt x="493449" y="16652"/>
                    <a:pt x="480586" y="30627"/>
                    <a:pt x="315973" y="21482"/>
                  </a:cubicBezTo>
                  <a:cubicBezTo>
                    <a:pt x="229373" y="-7383"/>
                    <a:pt x="247255" y="-6938"/>
                    <a:pt x="95675" y="21482"/>
                  </a:cubicBezTo>
                  <a:cubicBezTo>
                    <a:pt x="78420" y="24717"/>
                    <a:pt x="51454" y="80181"/>
                    <a:pt x="43840" y="86272"/>
                  </a:cubicBezTo>
                  <a:cubicBezTo>
                    <a:pt x="33173" y="94805"/>
                    <a:pt x="8889" y="86147"/>
                    <a:pt x="4964" y="99230"/>
                  </a:cubicBezTo>
                  <a:cubicBezTo>
                    <a:pt x="-6207" y="136464"/>
                    <a:pt x="4964" y="174818"/>
                    <a:pt x="4964" y="18993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 rot="20806709">
            <a:off x="527376" y="2049902"/>
            <a:ext cx="7772400" cy="1437655"/>
            <a:chOff x="708936" y="4651334"/>
            <a:chExt cx="7772400" cy="1437655"/>
          </a:xfrm>
        </p:grpSpPr>
        <p:sp>
          <p:nvSpPr>
            <p:cNvPr id="46" name="Freeform 45"/>
            <p:cNvSpPr/>
            <p:nvPr/>
          </p:nvSpPr>
          <p:spPr>
            <a:xfrm>
              <a:off x="708936" y="4717390"/>
              <a:ext cx="595255" cy="1343892"/>
            </a:xfrm>
            <a:custGeom>
              <a:avLst/>
              <a:gdLst>
                <a:gd name="connsiteX0" fmla="*/ 14508 w 915614"/>
                <a:gd name="connsiteY0" fmla="*/ 83127 h 1302327"/>
                <a:gd name="connsiteX1" fmla="*/ 125344 w 915614"/>
                <a:gd name="connsiteY1" fmla="*/ 55418 h 1302327"/>
                <a:gd name="connsiteX2" fmla="*/ 208471 w 915614"/>
                <a:gd name="connsiteY2" fmla="*/ 27709 h 1302327"/>
                <a:gd name="connsiteX3" fmla="*/ 513271 w 915614"/>
                <a:gd name="connsiteY3" fmla="*/ 0 h 1302327"/>
                <a:gd name="connsiteX4" fmla="*/ 887344 w 915614"/>
                <a:gd name="connsiteY4" fmla="*/ 13855 h 1302327"/>
                <a:gd name="connsiteX5" fmla="*/ 887344 w 915614"/>
                <a:gd name="connsiteY5" fmla="*/ 124691 h 1302327"/>
                <a:gd name="connsiteX6" fmla="*/ 845780 w 915614"/>
                <a:gd name="connsiteY6" fmla="*/ 138545 h 1302327"/>
                <a:gd name="connsiteX7" fmla="*/ 790362 w 915614"/>
                <a:gd name="connsiteY7" fmla="*/ 152400 h 1302327"/>
                <a:gd name="connsiteX8" fmla="*/ 679526 w 915614"/>
                <a:gd name="connsiteY8" fmla="*/ 207818 h 1302327"/>
                <a:gd name="connsiteX9" fmla="*/ 596399 w 915614"/>
                <a:gd name="connsiteY9" fmla="*/ 235527 h 1302327"/>
                <a:gd name="connsiteX10" fmla="*/ 582544 w 915614"/>
                <a:gd name="connsiteY10" fmla="*/ 1246909 h 1302327"/>
                <a:gd name="connsiteX11" fmla="*/ 527126 w 915614"/>
                <a:gd name="connsiteY11" fmla="*/ 1302327 h 1302327"/>
                <a:gd name="connsiteX12" fmla="*/ 333162 w 915614"/>
                <a:gd name="connsiteY12" fmla="*/ 1288473 h 1302327"/>
                <a:gd name="connsiteX13" fmla="*/ 291599 w 915614"/>
                <a:gd name="connsiteY13" fmla="*/ 1260764 h 1302327"/>
                <a:gd name="connsiteX14" fmla="*/ 305453 w 915614"/>
                <a:gd name="connsiteY14" fmla="*/ 1025236 h 1302327"/>
                <a:gd name="connsiteX15" fmla="*/ 319308 w 915614"/>
                <a:gd name="connsiteY15" fmla="*/ 983673 h 1302327"/>
                <a:gd name="connsiteX16" fmla="*/ 333162 w 915614"/>
                <a:gd name="connsiteY16" fmla="*/ 928255 h 1302327"/>
                <a:gd name="connsiteX17" fmla="*/ 347017 w 915614"/>
                <a:gd name="connsiteY17" fmla="*/ 886691 h 1302327"/>
                <a:gd name="connsiteX18" fmla="*/ 360871 w 915614"/>
                <a:gd name="connsiteY18" fmla="*/ 817418 h 1302327"/>
                <a:gd name="connsiteX19" fmla="*/ 374726 w 915614"/>
                <a:gd name="connsiteY19" fmla="*/ 387927 h 1302327"/>
                <a:gd name="connsiteX20" fmla="*/ 347017 w 915614"/>
                <a:gd name="connsiteY20" fmla="*/ 290945 h 1302327"/>
                <a:gd name="connsiteX21" fmla="*/ 291599 w 915614"/>
                <a:gd name="connsiteY21" fmla="*/ 263236 h 1302327"/>
                <a:gd name="connsiteX22" fmla="*/ 125344 w 915614"/>
                <a:gd name="connsiteY22" fmla="*/ 277091 h 1302327"/>
                <a:gd name="connsiteX23" fmla="*/ 83780 w 915614"/>
                <a:gd name="connsiteY23" fmla="*/ 290945 h 1302327"/>
                <a:gd name="connsiteX24" fmla="*/ 28362 w 915614"/>
                <a:gd name="connsiteY24" fmla="*/ 277091 h 1302327"/>
                <a:gd name="connsiteX25" fmla="*/ 14508 w 915614"/>
                <a:gd name="connsiteY25" fmla="*/ 124691 h 1302327"/>
                <a:gd name="connsiteX26" fmla="*/ 14508 w 915614"/>
                <a:gd name="connsiteY26" fmla="*/ 83127 h 130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5614" h="1302327">
                  <a:moveTo>
                    <a:pt x="14508" y="83127"/>
                  </a:moveTo>
                  <a:cubicBezTo>
                    <a:pt x="32981" y="71582"/>
                    <a:pt x="88727" y="65880"/>
                    <a:pt x="125344" y="55418"/>
                  </a:cubicBezTo>
                  <a:cubicBezTo>
                    <a:pt x="153428" y="47394"/>
                    <a:pt x="179911" y="33829"/>
                    <a:pt x="208471" y="27709"/>
                  </a:cubicBezTo>
                  <a:cubicBezTo>
                    <a:pt x="274147" y="13636"/>
                    <a:pt x="472762" y="2894"/>
                    <a:pt x="513271" y="0"/>
                  </a:cubicBezTo>
                  <a:cubicBezTo>
                    <a:pt x="637962" y="4618"/>
                    <a:pt x="763738" y="-3194"/>
                    <a:pt x="887344" y="13855"/>
                  </a:cubicBezTo>
                  <a:cubicBezTo>
                    <a:pt x="949052" y="22366"/>
                    <a:pt x="891061" y="120231"/>
                    <a:pt x="887344" y="124691"/>
                  </a:cubicBezTo>
                  <a:cubicBezTo>
                    <a:pt x="877995" y="135910"/>
                    <a:pt x="859822" y="134533"/>
                    <a:pt x="845780" y="138545"/>
                  </a:cubicBezTo>
                  <a:cubicBezTo>
                    <a:pt x="827471" y="143776"/>
                    <a:pt x="808835" y="147782"/>
                    <a:pt x="790362" y="152400"/>
                  </a:cubicBezTo>
                  <a:cubicBezTo>
                    <a:pt x="734913" y="189366"/>
                    <a:pt x="754092" y="180703"/>
                    <a:pt x="679526" y="207818"/>
                  </a:cubicBezTo>
                  <a:cubicBezTo>
                    <a:pt x="652077" y="217800"/>
                    <a:pt x="596399" y="235527"/>
                    <a:pt x="596399" y="235527"/>
                  </a:cubicBezTo>
                  <a:cubicBezTo>
                    <a:pt x="591781" y="572654"/>
                    <a:pt x="591414" y="909867"/>
                    <a:pt x="582544" y="1246909"/>
                  </a:cubicBezTo>
                  <a:cubicBezTo>
                    <a:pt x="581236" y="1296607"/>
                    <a:pt x="565380" y="1289576"/>
                    <a:pt x="527126" y="1302327"/>
                  </a:cubicBezTo>
                  <a:cubicBezTo>
                    <a:pt x="462471" y="1297709"/>
                    <a:pt x="396995" y="1299738"/>
                    <a:pt x="333162" y="1288473"/>
                  </a:cubicBezTo>
                  <a:cubicBezTo>
                    <a:pt x="316764" y="1285579"/>
                    <a:pt x="293342" y="1277323"/>
                    <a:pt x="291599" y="1260764"/>
                  </a:cubicBezTo>
                  <a:cubicBezTo>
                    <a:pt x="283366" y="1182551"/>
                    <a:pt x="297628" y="1103491"/>
                    <a:pt x="305453" y="1025236"/>
                  </a:cubicBezTo>
                  <a:cubicBezTo>
                    <a:pt x="306906" y="1010705"/>
                    <a:pt x="315296" y="997715"/>
                    <a:pt x="319308" y="983673"/>
                  </a:cubicBezTo>
                  <a:cubicBezTo>
                    <a:pt x="324539" y="965364"/>
                    <a:pt x="327931" y="946564"/>
                    <a:pt x="333162" y="928255"/>
                  </a:cubicBezTo>
                  <a:cubicBezTo>
                    <a:pt x="337174" y="914213"/>
                    <a:pt x="343475" y="900859"/>
                    <a:pt x="347017" y="886691"/>
                  </a:cubicBezTo>
                  <a:cubicBezTo>
                    <a:pt x="352728" y="863846"/>
                    <a:pt x="356253" y="840509"/>
                    <a:pt x="360871" y="817418"/>
                  </a:cubicBezTo>
                  <a:cubicBezTo>
                    <a:pt x="365489" y="674254"/>
                    <a:pt x="378494" y="531116"/>
                    <a:pt x="374726" y="387927"/>
                  </a:cubicBezTo>
                  <a:cubicBezTo>
                    <a:pt x="373842" y="354318"/>
                    <a:pt x="365666" y="318919"/>
                    <a:pt x="347017" y="290945"/>
                  </a:cubicBezTo>
                  <a:cubicBezTo>
                    <a:pt x="335561" y="273761"/>
                    <a:pt x="310072" y="272472"/>
                    <a:pt x="291599" y="263236"/>
                  </a:cubicBezTo>
                  <a:cubicBezTo>
                    <a:pt x="236181" y="267854"/>
                    <a:pt x="180467" y="269741"/>
                    <a:pt x="125344" y="277091"/>
                  </a:cubicBezTo>
                  <a:cubicBezTo>
                    <a:pt x="110868" y="279021"/>
                    <a:pt x="98384" y="290945"/>
                    <a:pt x="83780" y="290945"/>
                  </a:cubicBezTo>
                  <a:cubicBezTo>
                    <a:pt x="64739" y="290945"/>
                    <a:pt x="46835" y="281709"/>
                    <a:pt x="28362" y="277091"/>
                  </a:cubicBezTo>
                  <a:cubicBezTo>
                    <a:pt x="4246" y="204744"/>
                    <a:pt x="-13976" y="195902"/>
                    <a:pt x="14508" y="124691"/>
                  </a:cubicBezTo>
                  <a:cubicBezTo>
                    <a:pt x="16223" y="120403"/>
                    <a:pt x="-3965" y="94672"/>
                    <a:pt x="14508" y="8312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080536" y="4731245"/>
              <a:ext cx="630494" cy="1288472"/>
            </a:xfrm>
            <a:custGeom>
              <a:avLst/>
              <a:gdLst>
                <a:gd name="connsiteX0" fmla="*/ 0 w 969818"/>
                <a:gd name="connsiteY0" fmla="*/ 1246909 h 1288472"/>
                <a:gd name="connsiteX1" fmla="*/ 13854 w 969818"/>
                <a:gd name="connsiteY1" fmla="*/ 1136072 h 1288472"/>
                <a:gd name="connsiteX2" fmla="*/ 41564 w 969818"/>
                <a:gd name="connsiteY2" fmla="*/ 997527 h 1288472"/>
                <a:gd name="connsiteX3" fmla="*/ 69273 w 969818"/>
                <a:gd name="connsiteY3" fmla="*/ 817418 h 1288472"/>
                <a:gd name="connsiteX4" fmla="*/ 110836 w 969818"/>
                <a:gd name="connsiteY4" fmla="*/ 651163 h 1288472"/>
                <a:gd name="connsiteX5" fmla="*/ 152400 w 969818"/>
                <a:gd name="connsiteY5" fmla="*/ 512618 h 1288472"/>
                <a:gd name="connsiteX6" fmla="*/ 166254 w 969818"/>
                <a:gd name="connsiteY6" fmla="*/ 471054 h 1288472"/>
                <a:gd name="connsiteX7" fmla="*/ 193964 w 969818"/>
                <a:gd name="connsiteY7" fmla="*/ 429491 h 1288472"/>
                <a:gd name="connsiteX8" fmla="*/ 249382 w 969818"/>
                <a:gd name="connsiteY8" fmla="*/ 263236 h 1288472"/>
                <a:gd name="connsiteX9" fmla="*/ 277091 w 969818"/>
                <a:gd name="connsiteY9" fmla="*/ 180109 h 1288472"/>
                <a:gd name="connsiteX10" fmla="*/ 304800 w 969818"/>
                <a:gd name="connsiteY10" fmla="*/ 138545 h 1288472"/>
                <a:gd name="connsiteX11" fmla="*/ 346364 w 969818"/>
                <a:gd name="connsiteY11" fmla="*/ 69272 h 1288472"/>
                <a:gd name="connsiteX12" fmla="*/ 415636 w 969818"/>
                <a:gd name="connsiteY12" fmla="*/ 0 h 1288472"/>
                <a:gd name="connsiteX13" fmla="*/ 581891 w 969818"/>
                <a:gd name="connsiteY13" fmla="*/ 13854 h 1288472"/>
                <a:gd name="connsiteX14" fmla="*/ 665018 w 969818"/>
                <a:gd name="connsiteY14" fmla="*/ 152400 h 1288472"/>
                <a:gd name="connsiteX15" fmla="*/ 692727 w 969818"/>
                <a:gd name="connsiteY15" fmla="*/ 263236 h 1288472"/>
                <a:gd name="connsiteX16" fmla="*/ 720436 w 969818"/>
                <a:gd name="connsiteY16" fmla="*/ 360218 h 1288472"/>
                <a:gd name="connsiteX17" fmla="*/ 817418 w 969818"/>
                <a:gd name="connsiteY17" fmla="*/ 471054 h 1288472"/>
                <a:gd name="connsiteX18" fmla="*/ 845127 w 969818"/>
                <a:gd name="connsiteY18" fmla="*/ 554181 h 1288472"/>
                <a:gd name="connsiteX19" fmla="*/ 858982 w 969818"/>
                <a:gd name="connsiteY19" fmla="*/ 595745 h 1288472"/>
                <a:gd name="connsiteX20" fmla="*/ 872836 w 969818"/>
                <a:gd name="connsiteY20" fmla="*/ 651163 h 1288472"/>
                <a:gd name="connsiteX21" fmla="*/ 914400 w 969818"/>
                <a:gd name="connsiteY21" fmla="*/ 734291 h 1288472"/>
                <a:gd name="connsiteX22" fmla="*/ 928254 w 969818"/>
                <a:gd name="connsiteY22" fmla="*/ 803563 h 1288472"/>
                <a:gd name="connsiteX23" fmla="*/ 942109 w 969818"/>
                <a:gd name="connsiteY23" fmla="*/ 858981 h 1288472"/>
                <a:gd name="connsiteX24" fmla="*/ 969818 w 969818"/>
                <a:gd name="connsiteY24" fmla="*/ 969818 h 1288472"/>
                <a:gd name="connsiteX25" fmla="*/ 955964 w 969818"/>
                <a:gd name="connsiteY25" fmla="*/ 1233054 h 1288472"/>
                <a:gd name="connsiteX26" fmla="*/ 928254 w 969818"/>
                <a:gd name="connsiteY26" fmla="*/ 1260763 h 1288472"/>
                <a:gd name="connsiteX27" fmla="*/ 845127 w 969818"/>
                <a:gd name="connsiteY27" fmla="*/ 1288472 h 1288472"/>
                <a:gd name="connsiteX28" fmla="*/ 803564 w 969818"/>
                <a:gd name="connsiteY28" fmla="*/ 1274618 h 1288472"/>
                <a:gd name="connsiteX29" fmla="*/ 789709 w 969818"/>
                <a:gd name="connsiteY29" fmla="*/ 1233054 h 1288472"/>
                <a:gd name="connsiteX30" fmla="*/ 748145 w 969818"/>
                <a:gd name="connsiteY30" fmla="*/ 1191491 h 1288472"/>
                <a:gd name="connsiteX31" fmla="*/ 734291 w 969818"/>
                <a:gd name="connsiteY31" fmla="*/ 1136072 h 1288472"/>
                <a:gd name="connsiteX32" fmla="*/ 720436 w 969818"/>
                <a:gd name="connsiteY32" fmla="*/ 1094509 h 1288472"/>
                <a:gd name="connsiteX33" fmla="*/ 706582 w 969818"/>
                <a:gd name="connsiteY33" fmla="*/ 1011381 h 1288472"/>
                <a:gd name="connsiteX34" fmla="*/ 665018 w 969818"/>
                <a:gd name="connsiteY34" fmla="*/ 928254 h 1288472"/>
                <a:gd name="connsiteX35" fmla="*/ 623454 w 969818"/>
                <a:gd name="connsiteY35" fmla="*/ 900545 h 1288472"/>
                <a:gd name="connsiteX36" fmla="*/ 332509 w 969818"/>
                <a:gd name="connsiteY36" fmla="*/ 914400 h 1288472"/>
                <a:gd name="connsiteX37" fmla="*/ 249382 w 969818"/>
                <a:gd name="connsiteY37" fmla="*/ 942109 h 1288472"/>
                <a:gd name="connsiteX38" fmla="*/ 207818 w 969818"/>
                <a:gd name="connsiteY38" fmla="*/ 1094509 h 1288472"/>
                <a:gd name="connsiteX39" fmla="*/ 193964 w 969818"/>
                <a:gd name="connsiteY39" fmla="*/ 1177636 h 1288472"/>
                <a:gd name="connsiteX40" fmla="*/ 166254 w 969818"/>
                <a:gd name="connsiteY40" fmla="*/ 1205345 h 1288472"/>
                <a:gd name="connsiteX41" fmla="*/ 41564 w 969818"/>
                <a:gd name="connsiteY41" fmla="*/ 1260763 h 1288472"/>
                <a:gd name="connsiteX42" fmla="*/ 0 w 969818"/>
                <a:gd name="connsiteY42" fmla="*/ 1246909 h 128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69818" h="1288472">
                  <a:moveTo>
                    <a:pt x="0" y="1246909"/>
                  </a:moveTo>
                  <a:cubicBezTo>
                    <a:pt x="4618" y="1209963"/>
                    <a:pt x="7733" y="1172799"/>
                    <a:pt x="13854" y="1136072"/>
                  </a:cubicBezTo>
                  <a:cubicBezTo>
                    <a:pt x="43678" y="957128"/>
                    <a:pt x="11072" y="1241467"/>
                    <a:pt x="41564" y="997527"/>
                  </a:cubicBezTo>
                  <a:cubicBezTo>
                    <a:pt x="62995" y="826079"/>
                    <a:pt x="38814" y="908792"/>
                    <a:pt x="69273" y="817418"/>
                  </a:cubicBezTo>
                  <a:cubicBezTo>
                    <a:pt x="105519" y="599936"/>
                    <a:pt x="55954" y="870681"/>
                    <a:pt x="110836" y="651163"/>
                  </a:cubicBezTo>
                  <a:cubicBezTo>
                    <a:pt x="131776" y="567405"/>
                    <a:pt x="118668" y="613816"/>
                    <a:pt x="152400" y="512618"/>
                  </a:cubicBezTo>
                  <a:cubicBezTo>
                    <a:pt x="157018" y="498763"/>
                    <a:pt x="158153" y="483205"/>
                    <a:pt x="166254" y="471054"/>
                  </a:cubicBezTo>
                  <a:lnTo>
                    <a:pt x="193964" y="429491"/>
                  </a:lnTo>
                  <a:lnTo>
                    <a:pt x="249382" y="263236"/>
                  </a:lnTo>
                  <a:cubicBezTo>
                    <a:pt x="249384" y="263231"/>
                    <a:pt x="277087" y="180114"/>
                    <a:pt x="277091" y="180109"/>
                  </a:cubicBezTo>
                  <a:lnTo>
                    <a:pt x="304800" y="138545"/>
                  </a:lnTo>
                  <a:cubicBezTo>
                    <a:pt x="328859" y="66364"/>
                    <a:pt x="302894" y="123608"/>
                    <a:pt x="346364" y="69272"/>
                  </a:cubicBezTo>
                  <a:cubicBezTo>
                    <a:pt x="399145" y="3297"/>
                    <a:pt x="344383" y="47503"/>
                    <a:pt x="415636" y="0"/>
                  </a:cubicBezTo>
                  <a:cubicBezTo>
                    <a:pt x="471054" y="4618"/>
                    <a:pt x="528812" y="-2733"/>
                    <a:pt x="581891" y="13854"/>
                  </a:cubicBezTo>
                  <a:cubicBezTo>
                    <a:pt x="635055" y="30468"/>
                    <a:pt x="654659" y="110965"/>
                    <a:pt x="665018" y="152400"/>
                  </a:cubicBezTo>
                  <a:lnTo>
                    <a:pt x="692727" y="263236"/>
                  </a:lnTo>
                  <a:cubicBezTo>
                    <a:pt x="695725" y="275227"/>
                    <a:pt x="711605" y="344763"/>
                    <a:pt x="720436" y="360218"/>
                  </a:cubicBezTo>
                  <a:cubicBezTo>
                    <a:pt x="745874" y="404735"/>
                    <a:pt x="781651" y="435287"/>
                    <a:pt x="817418" y="471054"/>
                  </a:cubicBezTo>
                  <a:lnTo>
                    <a:pt x="845127" y="554181"/>
                  </a:lnTo>
                  <a:cubicBezTo>
                    <a:pt x="849745" y="568036"/>
                    <a:pt x="855440" y="581577"/>
                    <a:pt x="858982" y="595745"/>
                  </a:cubicBezTo>
                  <a:cubicBezTo>
                    <a:pt x="863600" y="614218"/>
                    <a:pt x="865335" y="633661"/>
                    <a:pt x="872836" y="651163"/>
                  </a:cubicBezTo>
                  <a:cubicBezTo>
                    <a:pt x="913470" y="745977"/>
                    <a:pt x="891048" y="640884"/>
                    <a:pt x="914400" y="734291"/>
                  </a:cubicBezTo>
                  <a:cubicBezTo>
                    <a:pt x="920111" y="757136"/>
                    <a:pt x="923146" y="780576"/>
                    <a:pt x="928254" y="803563"/>
                  </a:cubicBezTo>
                  <a:cubicBezTo>
                    <a:pt x="932385" y="822151"/>
                    <a:pt x="937978" y="840393"/>
                    <a:pt x="942109" y="858981"/>
                  </a:cubicBezTo>
                  <a:cubicBezTo>
                    <a:pt x="964402" y="959298"/>
                    <a:pt x="945061" y="895543"/>
                    <a:pt x="969818" y="969818"/>
                  </a:cubicBezTo>
                  <a:cubicBezTo>
                    <a:pt x="965200" y="1057563"/>
                    <a:pt x="968390" y="1146070"/>
                    <a:pt x="955964" y="1233054"/>
                  </a:cubicBezTo>
                  <a:cubicBezTo>
                    <a:pt x="954117" y="1245985"/>
                    <a:pt x="939937" y="1254921"/>
                    <a:pt x="928254" y="1260763"/>
                  </a:cubicBezTo>
                  <a:cubicBezTo>
                    <a:pt x="902130" y="1273825"/>
                    <a:pt x="845127" y="1288472"/>
                    <a:pt x="845127" y="1288472"/>
                  </a:cubicBezTo>
                  <a:cubicBezTo>
                    <a:pt x="831273" y="1283854"/>
                    <a:pt x="813890" y="1284944"/>
                    <a:pt x="803564" y="1274618"/>
                  </a:cubicBezTo>
                  <a:cubicBezTo>
                    <a:pt x="793237" y="1264291"/>
                    <a:pt x="797810" y="1245205"/>
                    <a:pt x="789709" y="1233054"/>
                  </a:cubicBezTo>
                  <a:cubicBezTo>
                    <a:pt x="778841" y="1216752"/>
                    <a:pt x="762000" y="1205345"/>
                    <a:pt x="748145" y="1191491"/>
                  </a:cubicBezTo>
                  <a:cubicBezTo>
                    <a:pt x="743527" y="1173018"/>
                    <a:pt x="739522" y="1154381"/>
                    <a:pt x="734291" y="1136072"/>
                  </a:cubicBezTo>
                  <a:cubicBezTo>
                    <a:pt x="730279" y="1122030"/>
                    <a:pt x="723604" y="1108765"/>
                    <a:pt x="720436" y="1094509"/>
                  </a:cubicBezTo>
                  <a:cubicBezTo>
                    <a:pt x="714342" y="1067086"/>
                    <a:pt x="712676" y="1038804"/>
                    <a:pt x="706582" y="1011381"/>
                  </a:cubicBezTo>
                  <a:cubicBezTo>
                    <a:pt x="700143" y="982408"/>
                    <a:pt x="686367" y="949603"/>
                    <a:pt x="665018" y="928254"/>
                  </a:cubicBezTo>
                  <a:cubicBezTo>
                    <a:pt x="653244" y="916480"/>
                    <a:pt x="637309" y="909781"/>
                    <a:pt x="623454" y="900545"/>
                  </a:cubicBezTo>
                  <a:cubicBezTo>
                    <a:pt x="526472" y="905163"/>
                    <a:pt x="429007" y="903678"/>
                    <a:pt x="332509" y="914400"/>
                  </a:cubicBezTo>
                  <a:cubicBezTo>
                    <a:pt x="303480" y="917626"/>
                    <a:pt x="249382" y="942109"/>
                    <a:pt x="249382" y="942109"/>
                  </a:cubicBezTo>
                  <a:cubicBezTo>
                    <a:pt x="219086" y="1032997"/>
                    <a:pt x="223483" y="1008349"/>
                    <a:pt x="207818" y="1094509"/>
                  </a:cubicBezTo>
                  <a:cubicBezTo>
                    <a:pt x="202793" y="1122147"/>
                    <a:pt x="203828" y="1151333"/>
                    <a:pt x="193964" y="1177636"/>
                  </a:cubicBezTo>
                  <a:cubicBezTo>
                    <a:pt x="189377" y="1189867"/>
                    <a:pt x="176454" y="1197185"/>
                    <a:pt x="166254" y="1205345"/>
                  </a:cubicBezTo>
                  <a:cubicBezTo>
                    <a:pt x="134863" y="1230458"/>
                    <a:pt x="80015" y="1260763"/>
                    <a:pt x="41564" y="1260763"/>
                  </a:cubicBezTo>
                  <a:lnTo>
                    <a:pt x="0" y="124690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42536" y="4717389"/>
              <a:ext cx="624020" cy="1336735"/>
            </a:xfrm>
            <a:custGeom>
              <a:avLst/>
              <a:gdLst>
                <a:gd name="connsiteX0" fmla="*/ 3897 w 959860"/>
                <a:gd name="connsiteY0" fmla="*/ 1260764 h 1336735"/>
                <a:gd name="connsiteX1" fmla="*/ 17751 w 959860"/>
                <a:gd name="connsiteY1" fmla="*/ 387927 h 1336735"/>
                <a:gd name="connsiteX2" fmla="*/ 31606 w 959860"/>
                <a:gd name="connsiteY2" fmla="*/ 304800 h 1336735"/>
                <a:gd name="connsiteX3" fmla="*/ 59315 w 959860"/>
                <a:gd name="connsiteY3" fmla="*/ 138546 h 1336735"/>
                <a:gd name="connsiteX4" fmla="*/ 73169 w 959860"/>
                <a:gd name="connsiteY4" fmla="*/ 96982 h 1336735"/>
                <a:gd name="connsiteX5" fmla="*/ 114733 w 959860"/>
                <a:gd name="connsiteY5" fmla="*/ 55418 h 1336735"/>
                <a:gd name="connsiteX6" fmla="*/ 184006 w 959860"/>
                <a:gd name="connsiteY6" fmla="*/ 0 h 1336735"/>
                <a:gd name="connsiteX7" fmla="*/ 267133 w 959860"/>
                <a:gd name="connsiteY7" fmla="*/ 13855 h 1336735"/>
                <a:gd name="connsiteX8" fmla="*/ 294842 w 959860"/>
                <a:gd name="connsiteY8" fmla="*/ 55418 h 1336735"/>
                <a:gd name="connsiteX9" fmla="*/ 322551 w 959860"/>
                <a:gd name="connsiteY9" fmla="*/ 180109 h 1336735"/>
                <a:gd name="connsiteX10" fmla="*/ 350260 w 959860"/>
                <a:gd name="connsiteY10" fmla="*/ 263237 h 1336735"/>
                <a:gd name="connsiteX11" fmla="*/ 377969 w 959860"/>
                <a:gd name="connsiteY11" fmla="*/ 360218 h 1336735"/>
                <a:gd name="connsiteX12" fmla="*/ 405678 w 959860"/>
                <a:gd name="connsiteY12" fmla="*/ 415637 h 1336735"/>
                <a:gd name="connsiteX13" fmla="*/ 419533 w 959860"/>
                <a:gd name="connsiteY13" fmla="*/ 471055 h 1336735"/>
                <a:gd name="connsiteX14" fmla="*/ 433388 w 959860"/>
                <a:gd name="connsiteY14" fmla="*/ 512618 h 1336735"/>
                <a:gd name="connsiteX15" fmla="*/ 461097 w 959860"/>
                <a:gd name="connsiteY15" fmla="*/ 609600 h 1336735"/>
                <a:gd name="connsiteX16" fmla="*/ 488806 w 959860"/>
                <a:gd name="connsiteY16" fmla="*/ 651164 h 1336735"/>
                <a:gd name="connsiteX17" fmla="*/ 530369 w 959860"/>
                <a:gd name="connsiteY17" fmla="*/ 734291 h 1336735"/>
                <a:gd name="connsiteX18" fmla="*/ 558078 w 959860"/>
                <a:gd name="connsiteY18" fmla="*/ 817418 h 1336735"/>
                <a:gd name="connsiteX19" fmla="*/ 655060 w 959860"/>
                <a:gd name="connsiteY19" fmla="*/ 928255 h 1336735"/>
                <a:gd name="connsiteX20" fmla="*/ 682769 w 959860"/>
                <a:gd name="connsiteY20" fmla="*/ 235527 h 1336735"/>
                <a:gd name="connsiteX21" fmla="*/ 710478 w 959860"/>
                <a:gd name="connsiteY21" fmla="*/ 193964 h 1336735"/>
                <a:gd name="connsiteX22" fmla="*/ 765897 w 959860"/>
                <a:gd name="connsiteY22" fmla="*/ 83127 h 1336735"/>
                <a:gd name="connsiteX23" fmla="*/ 807460 w 959860"/>
                <a:gd name="connsiteY23" fmla="*/ 69273 h 1336735"/>
                <a:gd name="connsiteX24" fmla="*/ 932151 w 959860"/>
                <a:gd name="connsiteY24" fmla="*/ 138546 h 1336735"/>
                <a:gd name="connsiteX25" fmla="*/ 959860 w 959860"/>
                <a:gd name="connsiteY25" fmla="*/ 193964 h 1336735"/>
                <a:gd name="connsiteX26" fmla="*/ 946006 w 959860"/>
                <a:gd name="connsiteY26" fmla="*/ 623455 h 1336735"/>
                <a:gd name="connsiteX27" fmla="*/ 932151 w 959860"/>
                <a:gd name="connsiteY27" fmla="*/ 706582 h 1336735"/>
                <a:gd name="connsiteX28" fmla="*/ 918297 w 959860"/>
                <a:gd name="connsiteY28" fmla="*/ 748146 h 1336735"/>
                <a:gd name="connsiteX29" fmla="*/ 904442 w 959860"/>
                <a:gd name="connsiteY29" fmla="*/ 803564 h 1336735"/>
                <a:gd name="connsiteX30" fmla="*/ 890588 w 959860"/>
                <a:gd name="connsiteY30" fmla="*/ 872837 h 1336735"/>
                <a:gd name="connsiteX31" fmla="*/ 876733 w 959860"/>
                <a:gd name="connsiteY31" fmla="*/ 928255 h 1336735"/>
                <a:gd name="connsiteX32" fmla="*/ 862878 w 959860"/>
                <a:gd name="connsiteY32" fmla="*/ 1011382 h 1336735"/>
                <a:gd name="connsiteX33" fmla="*/ 849024 w 959860"/>
                <a:gd name="connsiteY33" fmla="*/ 1080655 h 1336735"/>
                <a:gd name="connsiteX34" fmla="*/ 835169 w 959860"/>
                <a:gd name="connsiteY34" fmla="*/ 1205346 h 1336735"/>
                <a:gd name="connsiteX35" fmla="*/ 793606 w 959860"/>
                <a:gd name="connsiteY35" fmla="*/ 1302327 h 1336735"/>
                <a:gd name="connsiteX36" fmla="*/ 752042 w 959860"/>
                <a:gd name="connsiteY36" fmla="*/ 1330037 h 1336735"/>
                <a:gd name="connsiteX37" fmla="*/ 558078 w 959860"/>
                <a:gd name="connsiteY37" fmla="*/ 1260764 h 1336735"/>
                <a:gd name="connsiteX38" fmla="*/ 516515 w 959860"/>
                <a:gd name="connsiteY38" fmla="*/ 1205346 h 1336735"/>
                <a:gd name="connsiteX39" fmla="*/ 488806 w 959860"/>
                <a:gd name="connsiteY39" fmla="*/ 1122218 h 1336735"/>
                <a:gd name="connsiteX40" fmla="*/ 461097 w 959860"/>
                <a:gd name="connsiteY40" fmla="*/ 983673 h 1336735"/>
                <a:gd name="connsiteX41" fmla="*/ 433388 w 959860"/>
                <a:gd name="connsiteY41" fmla="*/ 900546 h 1336735"/>
                <a:gd name="connsiteX42" fmla="*/ 419533 w 959860"/>
                <a:gd name="connsiteY42" fmla="*/ 734291 h 1336735"/>
                <a:gd name="connsiteX43" fmla="*/ 391824 w 959860"/>
                <a:gd name="connsiteY43" fmla="*/ 595746 h 1336735"/>
                <a:gd name="connsiteX44" fmla="*/ 350260 w 959860"/>
                <a:gd name="connsiteY44" fmla="*/ 512618 h 1336735"/>
                <a:gd name="connsiteX45" fmla="*/ 253278 w 959860"/>
                <a:gd name="connsiteY45" fmla="*/ 443346 h 1336735"/>
                <a:gd name="connsiteX46" fmla="*/ 211715 w 959860"/>
                <a:gd name="connsiteY46" fmla="*/ 429491 h 1336735"/>
                <a:gd name="connsiteX47" fmla="*/ 184006 w 959860"/>
                <a:gd name="connsiteY47" fmla="*/ 471055 h 1336735"/>
                <a:gd name="connsiteX48" fmla="*/ 211715 w 959860"/>
                <a:gd name="connsiteY48" fmla="*/ 734291 h 1336735"/>
                <a:gd name="connsiteX49" fmla="*/ 197860 w 959860"/>
                <a:gd name="connsiteY49" fmla="*/ 1233055 h 1336735"/>
                <a:gd name="connsiteX50" fmla="*/ 170151 w 959860"/>
                <a:gd name="connsiteY50" fmla="*/ 1274618 h 1336735"/>
                <a:gd name="connsiteX51" fmla="*/ 87024 w 959860"/>
                <a:gd name="connsiteY51" fmla="*/ 1302327 h 1336735"/>
                <a:gd name="connsiteX52" fmla="*/ 3897 w 959860"/>
                <a:gd name="connsiteY52" fmla="*/ 1260764 h 133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959860" h="1336735">
                  <a:moveTo>
                    <a:pt x="3897" y="1260764"/>
                  </a:moveTo>
                  <a:cubicBezTo>
                    <a:pt x="-7649" y="1108364"/>
                    <a:pt x="9320" y="678787"/>
                    <a:pt x="17751" y="387927"/>
                  </a:cubicBezTo>
                  <a:cubicBezTo>
                    <a:pt x="18565" y="359848"/>
                    <a:pt x="27633" y="332609"/>
                    <a:pt x="31606" y="304800"/>
                  </a:cubicBezTo>
                  <a:cubicBezTo>
                    <a:pt x="46065" y="203585"/>
                    <a:pt x="37328" y="215502"/>
                    <a:pt x="59315" y="138546"/>
                  </a:cubicBezTo>
                  <a:cubicBezTo>
                    <a:pt x="63327" y="124504"/>
                    <a:pt x="65068" y="109133"/>
                    <a:pt x="73169" y="96982"/>
                  </a:cubicBezTo>
                  <a:cubicBezTo>
                    <a:pt x="84037" y="80679"/>
                    <a:pt x="102190" y="70470"/>
                    <a:pt x="114733" y="55418"/>
                  </a:cubicBezTo>
                  <a:cubicBezTo>
                    <a:pt x="162939" y="-2428"/>
                    <a:pt x="115774" y="22745"/>
                    <a:pt x="184006" y="0"/>
                  </a:cubicBezTo>
                  <a:cubicBezTo>
                    <a:pt x="211715" y="4618"/>
                    <a:pt x="242007" y="1292"/>
                    <a:pt x="267133" y="13855"/>
                  </a:cubicBezTo>
                  <a:cubicBezTo>
                    <a:pt x="282026" y="21302"/>
                    <a:pt x="289577" y="39622"/>
                    <a:pt x="294842" y="55418"/>
                  </a:cubicBezTo>
                  <a:cubicBezTo>
                    <a:pt x="308306" y="95811"/>
                    <a:pt x="311580" y="138969"/>
                    <a:pt x="322551" y="180109"/>
                  </a:cubicBezTo>
                  <a:cubicBezTo>
                    <a:pt x="330077" y="208331"/>
                    <a:pt x="343176" y="234901"/>
                    <a:pt x="350260" y="263237"/>
                  </a:cubicBezTo>
                  <a:cubicBezTo>
                    <a:pt x="357290" y="291354"/>
                    <a:pt x="366045" y="332395"/>
                    <a:pt x="377969" y="360218"/>
                  </a:cubicBezTo>
                  <a:cubicBezTo>
                    <a:pt x="386105" y="379201"/>
                    <a:pt x="398426" y="396299"/>
                    <a:pt x="405678" y="415637"/>
                  </a:cubicBezTo>
                  <a:cubicBezTo>
                    <a:pt x="412364" y="433466"/>
                    <a:pt x="414302" y="452746"/>
                    <a:pt x="419533" y="471055"/>
                  </a:cubicBezTo>
                  <a:cubicBezTo>
                    <a:pt x="423545" y="485097"/>
                    <a:pt x="429376" y="498576"/>
                    <a:pt x="433388" y="512618"/>
                  </a:cubicBezTo>
                  <a:cubicBezTo>
                    <a:pt x="439309" y="533343"/>
                    <a:pt x="450021" y="587447"/>
                    <a:pt x="461097" y="609600"/>
                  </a:cubicBezTo>
                  <a:cubicBezTo>
                    <a:pt x="468544" y="624493"/>
                    <a:pt x="479570" y="637309"/>
                    <a:pt x="488806" y="651164"/>
                  </a:cubicBezTo>
                  <a:cubicBezTo>
                    <a:pt x="539329" y="802736"/>
                    <a:pt x="458753" y="573155"/>
                    <a:pt x="530369" y="734291"/>
                  </a:cubicBezTo>
                  <a:cubicBezTo>
                    <a:pt x="542231" y="760981"/>
                    <a:pt x="541876" y="793116"/>
                    <a:pt x="558078" y="817418"/>
                  </a:cubicBezTo>
                  <a:cubicBezTo>
                    <a:pt x="622733" y="914400"/>
                    <a:pt x="585788" y="882073"/>
                    <a:pt x="655060" y="928255"/>
                  </a:cubicBezTo>
                  <a:cubicBezTo>
                    <a:pt x="739686" y="674384"/>
                    <a:pt x="637165" y="995608"/>
                    <a:pt x="682769" y="235527"/>
                  </a:cubicBezTo>
                  <a:cubicBezTo>
                    <a:pt x="683766" y="218906"/>
                    <a:pt x="703715" y="209180"/>
                    <a:pt x="710478" y="193964"/>
                  </a:cubicBezTo>
                  <a:cubicBezTo>
                    <a:pt x="730573" y="148751"/>
                    <a:pt x="722788" y="108993"/>
                    <a:pt x="765897" y="83127"/>
                  </a:cubicBezTo>
                  <a:cubicBezTo>
                    <a:pt x="778420" y="75613"/>
                    <a:pt x="793606" y="73891"/>
                    <a:pt x="807460" y="69273"/>
                  </a:cubicBezTo>
                  <a:cubicBezTo>
                    <a:pt x="810023" y="70555"/>
                    <a:pt x="916117" y="119305"/>
                    <a:pt x="932151" y="138546"/>
                  </a:cubicBezTo>
                  <a:cubicBezTo>
                    <a:pt x="945373" y="154412"/>
                    <a:pt x="950624" y="175491"/>
                    <a:pt x="959860" y="193964"/>
                  </a:cubicBezTo>
                  <a:cubicBezTo>
                    <a:pt x="955242" y="337128"/>
                    <a:pt x="953737" y="480426"/>
                    <a:pt x="946006" y="623455"/>
                  </a:cubicBezTo>
                  <a:cubicBezTo>
                    <a:pt x="944490" y="651505"/>
                    <a:pt x="938245" y="679160"/>
                    <a:pt x="932151" y="706582"/>
                  </a:cubicBezTo>
                  <a:cubicBezTo>
                    <a:pt x="928983" y="720838"/>
                    <a:pt x="922309" y="734104"/>
                    <a:pt x="918297" y="748146"/>
                  </a:cubicBezTo>
                  <a:cubicBezTo>
                    <a:pt x="913066" y="766455"/>
                    <a:pt x="908573" y="784976"/>
                    <a:pt x="904442" y="803564"/>
                  </a:cubicBezTo>
                  <a:cubicBezTo>
                    <a:pt x="899334" y="826552"/>
                    <a:pt x="895696" y="849849"/>
                    <a:pt x="890588" y="872837"/>
                  </a:cubicBezTo>
                  <a:cubicBezTo>
                    <a:pt x="886457" y="891425"/>
                    <a:pt x="880467" y="909584"/>
                    <a:pt x="876733" y="928255"/>
                  </a:cubicBezTo>
                  <a:cubicBezTo>
                    <a:pt x="871224" y="955801"/>
                    <a:pt x="867903" y="983744"/>
                    <a:pt x="862878" y="1011382"/>
                  </a:cubicBezTo>
                  <a:cubicBezTo>
                    <a:pt x="858666" y="1034550"/>
                    <a:pt x="852354" y="1057343"/>
                    <a:pt x="849024" y="1080655"/>
                  </a:cubicBezTo>
                  <a:cubicBezTo>
                    <a:pt x="843110" y="1122054"/>
                    <a:pt x="841528" y="1164013"/>
                    <a:pt x="835169" y="1205346"/>
                  </a:cubicBezTo>
                  <a:cubicBezTo>
                    <a:pt x="829388" y="1242925"/>
                    <a:pt x="821287" y="1274646"/>
                    <a:pt x="793606" y="1302327"/>
                  </a:cubicBezTo>
                  <a:cubicBezTo>
                    <a:pt x="781832" y="1314101"/>
                    <a:pt x="765897" y="1320800"/>
                    <a:pt x="752042" y="1330037"/>
                  </a:cubicBezTo>
                  <a:cubicBezTo>
                    <a:pt x="707323" y="1317841"/>
                    <a:pt x="604322" y="1307008"/>
                    <a:pt x="558078" y="1260764"/>
                  </a:cubicBezTo>
                  <a:cubicBezTo>
                    <a:pt x="541750" y="1244436"/>
                    <a:pt x="530369" y="1223819"/>
                    <a:pt x="516515" y="1205346"/>
                  </a:cubicBezTo>
                  <a:cubicBezTo>
                    <a:pt x="507279" y="1177637"/>
                    <a:pt x="493608" y="1151029"/>
                    <a:pt x="488806" y="1122218"/>
                  </a:cubicBezTo>
                  <a:cubicBezTo>
                    <a:pt x="479445" y="1066053"/>
                    <a:pt x="476596" y="1035337"/>
                    <a:pt x="461097" y="983673"/>
                  </a:cubicBezTo>
                  <a:cubicBezTo>
                    <a:pt x="452704" y="955697"/>
                    <a:pt x="433388" y="900546"/>
                    <a:pt x="433388" y="900546"/>
                  </a:cubicBezTo>
                  <a:cubicBezTo>
                    <a:pt x="428770" y="845128"/>
                    <a:pt x="425674" y="789561"/>
                    <a:pt x="419533" y="734291"/>
                  </a:cubicBezTo>
                  <a:cubicBezTo>
                    <a:pt x="414585" y="689763"/>
                    <a:pt x="404331" y="639522"/>
                    <a:pt x="391824" y="595746"/>
                  </a:cubicBezTo>
                  <a:cubicBezTo>
                    <a:pt x="382810" y="564196"/>
                    <a:pt x="374547" y="536905"/>
                    <a:pt x="350260" y="512618"/>
                  </a:cubicBezTo>
                  <a:cubicBezTo>
                    <a:pt x="343984" y="506342"/>
                    <a:pt x="269012" y="451213"/>
                    <a:pt x="253278" y="443346"/>
                  </a:cubicBezTo>
                  <a:cubicBezTo>
                    <a:pt x="240216" y="436815"/>
                    <a:pt x="225569" y="434109"/>
                    <a:pt x="211715" y="429491"/>
                  </a:cubicBezTo>
                  <a:cubicBezTo>
                    <a:pt x="202479" y="443346"/>
                    <a:pt x="184984" y="454433"/>
                    <a:pt x="184006" y="471055"/>
                  </a:cubicBezTo>
                  <a:cubicBezTo>
                    <a:pt x="177651" y="579079"/>
                    <a:pt x="193099" y="641212"/>
                    <a:pt x="211715" y="734291"/>
                  </a:cubicBezTo>
                  <a:cubicBezTo>
                    <a:pt x="207097" y="900546"/>
                    <a:pt x="210616" y="1067226"/>
                    <a:pt x="197860" y="1233055"/>
                  </a:cubicBezTo>
                  <a:cubicBezTo>
                    <a:pt x="196583" y="1249657"/>
                    <a:pt x="184271" y="1265793"/>
                    <a:pt x="170151" y="1274618"/>
                  </a:cubicBezTo>
                  <a:cubicBezTo>
                    <a:pt x="145383" y="1290098"/>
                    <a:pt x="87024" y="1302327"/>
                    <a:pt x="87024" y="1302327"/>
                  </a:cubicBezTo>
                  <a:cubicBezTo>
                    <a:pt x="7625" y="1286448"/>
                    <a:pt x="15443" y="1413164"/>
                    <a:pt x="3897" y="126076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578400" y="4684559"/>
              <a:ext cx="559536" cy="1362867"/>
            </a:xfrm>
            <a:custGeom>
              <a:avLst/>
              <a:gdLst>
                <a:gd name="connsiteX0" fmla="*/ 819107 w 860671"/>
                <a:gd name="connsiteY0" fmla="*/ 406903 h 1362867"/>
                <a:gd name="connsiteX1" fmla="*/ 777544 w 860671"/>
                <a:gd name="connsiteY1" fmla="*/ 268357 h 1362867"/>
                <a:gd name="connsiteX2" fmla="*/ 680562 w 860671"/>
                <a:gd name="connsiteY2" fmla="*/ 171376 h 1362867"/>
                <a:gd name="connsiteX3" fmla="*/ 638998 w 860671"/>
                <a:gd name="connsiteY3" fmla="*/ 115957 h 1362867"/>
                <a:gd name="connsiteX4" fmla="*/ 542016 w 860671"/>
                <a:gd name="connsiteY4" fmla="*/ 74394 h 1362867"/>
                <a:gd name="connsiteX5" fmla="*/ 458889 w 860671"/>
                <a:gd name="connsiteY5" fmla="*/ 46685 h 1362867"/>
                <a:gd name="connsiteX6" fmla="*/ 417325 w 860671"/>
                <a:gd name="connsiteY6" fmla="*/ 18976 h 1362867"/>
                <a:gd name="connsiteX7" fmla="*/ 140234 w 860671"/>
                <a:gd name="connsiteY7" fmla="*/ 18976 h 1362867"/>
                <a:gd name="connsiteX8" fmla="*/ 112525 w 860671"/>
                <a:gd name="connsiteY8" fmla="*/ 74394 h 1362867"/>
                <a:gd name="connsiteX9" fmla="*/ 43253 w 860671"/>
                <a:gd name="connsiteY9" fmla="*/ 143667 h 1362867"/>
                <a:gd name="connsiteX10" fmla="*/ 43253 w 860671"/>
                <a:gd name="connsiteY10" fmla="*/ 420757 h 1362867"/>
                <a:gd name="connsiteX11" fmla="*/ 57107 w 860671"/>
                <a:gd name="connsiteY11" fmla="*/ 462321 h 1362867"/>
                <a:gd name="connsiteX12" fmla="*/ 98671 w 860671"/>
                <a:gd name="connsiteY12" fmla="*/ 503885 h 1362867"/>
                <a:gd name="connsiteX13" fmla="*/ 126380 w 860671"/>
                <a:gd name="connsiteY13" fmla="*/ 545448 h 1362867"/>
                <a:gd name="connsiteX14" fmla="*/ 167944 w 860671"/>
                <a:gd name="connsiteY14" fmla="*/ 573157 h 1362867"/>
                <a:gd name="connsiteX15" fmla="*/ 251071 w 860671"/>
                <a:gd name="connsiteY15" fmla="*/ 628576 h 1362867"/>
                <a:gd name="connsiteX16" fmla="*/ 348053 w 860671"/>
                <a:gd name="connsiteY16" fmla="*/ 656285 h 1362867"/>
                <a:gd name="connsiteX17" fmla="*/ 431180 w 860671"/>
                <a:gd name="connsiteY17" fmla="*/ 683994 h 1362867"/>
                <a:gd name="connsiteX18" fmla="*/ 514307 w 860671"/>
                <a:gd name="connsiteY18" fmla="*/ 753267 h 1362867"/>
                <a:gd name="connsiteX19" fmla="*/ 569725 w 860671"/>
                <a:gd name="connsiteY19" fmla="*/ 794830 h 1362867"/>
                <a:gd name="connsiteX20" fmla="*/ 611289 w 860671"/>
                <a:gd name="connsiteY20" fmla="*/ 822539 h 1362867"/>
                <a:gd name="connsiteX21" fmla="*/ 652853 w 860671"/>
                <a:gd name="connsiteY21" fmla="*/ 864103 h 1362867"/>
                <a:gd name="connsiteX22" fmla="*/ 652853 w 860671"/>
                <a:gd name="connsiteY22" fmla="*/ 1127339 h 1362867"/>
                <a:gd name="connsiteX23" fmla="*/ 555871 w 860671"/>
                <a:gd name="connsiteY23" fmla="*/ 1252030 h 1362867"/>
                <a:gd name="connsiteX24" fmla="*/ 514307 w 860671"/>
                <a:gd name="connsiteY24" fmla="*/ 1279739 h 1362867"/>
                <a:gd name="connsiteX25" fmla="*/ 472744 w 860671"/>
                <a:gd name="connsiteY25" fmla="*/ 1293594 h 1362867"/>
                <a:gd name="connsiteX26" fmla="*/ 292634 w 860671"/>
                <a:gd name="connsiteY26" fmla="*/ 1279739 h 1362867"/>
                <a:gd name="connsiteX27" fmla="*/ 264925 w 860671"/>
                <a:gd name="connsiteY27" fmla="*/ 1238176 h 1362867"/>
                <a:gd name="connsiteX28" fmla="*/ 237216 w 860671"/>
                <a:gd name="connsiteY28" fmla="*/ 1155048 h 1362867"/>
                <a:gd name="connsiteX29" fmla="*/ 209507 w 860671"/>
                <a:gd name="connsiteY29" fmla="*/ 1044212 h 1362867"/>
                <a:gd name="connsiteX30" fmla="*/ 195653 w 860671"/>
                <a:gd name="connsiteY30" fmla="*/ 988794 h 1362867"/>
                <a:gd name="connsiteX31" fmla="*/ 181798 w 860671"/>
                <a:gd name="connsiteY31" fmla="*/ 947230 h 1362867"/>
                <a:gd name="connsiteX32" fmla="*/ 167944 w 860671"/>
                <a:gd name="connsiteY32" fmla="*/ 891812 h 1362867"/>
                <a:gd name="connsiteX33" fmla="*/ 126380 w 860671"/>
                <a:gd name="connsiteY33" fmla="*/ 864103 h 1362867"/>
                <a:gd name="connsiteX34" fmla="*/ 1689 w 860671"/>
                <a:gd name="connsiteY34" fmla="*/ 877957 h 1362867"/>
                <a:gd name="connsiteX35" fmla="*/ 29398 w 860671"/>
                <a:gd name="connsiteY35" fmla="*/ 1168903 h 1362867"/>
                <a:gd name="connsiteX36" fmla="*/ 98671 w 860671"/>
                <a:gd name="connsiteY36" fmla="*/ 1252030 h 1362867"/>
                <a:gd name="connsiteX37" fmla="*/ 140234 w 860671"/>
                <a:gd name="connsiteY37" fmla="*/ 1279739 h 1362867"/>
                <a:gd name="connsiteX38" fmla="*/ 209507 w 860671"/>
                <a:gd name="connsiteY38" fmla="*/ 1335157 h 1362867"/>
                <a:gd name="connsiteX39" fmla="*/ 292634 w 860671"/>
                <a:gd name="connsiteY39" fmla="*/ 1362867 h 1362867"/>
                <a:gd name="connsiteX40" fmla="*/ 722125 w 860671"/>
                <a:gd name="connsiteY40" fmla="*/ 1349012 h 1362867"/>
                <a:gd name="connsiteX41" fmla="*/ 763689 w 860671"/>
                <a:gd name="connsiteY41" fmla="*/ 1321303 h 1362867"/>
                <a:gd name="connsiteX42" fmla="*/ 777544 w 860671"/>
                <a:gd name="connsiteY42" fmla="*/ 1265885 h 1362867"/>
                <a:gd name="connsiteX43" fmla="*/ 819107 w 860671"/>
                <a:gd name="connsiteY43" fmla="*/ 1168903 h 1362867"/>
                <a:gd name="connsiteX44" fmla="*/ 846816 w 860671"/>
                <a:gd name="connsiteY44" fmla="*/ 1085776 h 1362867"/>
                <a:gd name="connsiteX45" fmla="*/ 860671 w 860671"/>
                <a:gd name="connsiteY45" fmla="*/ 1044212 h 1362867"/>
                <a:gd name="connsiteX46" fmla="*/ 846816 w 860671"/>
                <a:gd name="connsiteY46" fmla="*/ 864103 h 1362867"/>
                <a:gd name="connsiteX47" fmla="*/ 777544 w 860671"/>
                <a:gd name="connsiteY47" fmla="*/ 794830 h 1362867"/>
                <a:gd name="connsiteX48" fmla="*/ 749834 w 860671"/>
                <a:gd name="connsiteY48" fmla="*/ 767121 h 1362867"/>
                <a:gd name="connsiteX49" fmla="*/ 666707 w 860671"/>
                <a:gd name="connsiteY49" fmla="*/ 739412 h 1362867"/>
                <a:gd name="connsiteX50" fmla="*/ 569725 w 860671"/>
                <a:gd name="connsiteY50" fmla="*/ 697848 h 1362867"/>
                <a:gd name="connsiteX51" fmla="*/ 486598 w 860671"/>
                <a:gd name="connsiteY51" fmla="*/ 642430 h 1362867"/>
                <a:gd name="connsiteX52" fmla="*/ 445034 w 860671"/>
                <a:gd name="connsiteY52" fmla="*/ 600867 h 1362867"/>
                <a:gd name="connsiteX53" fmla="*/ 389616 w 860671"/>
                <a:gd name="connsiteY53" fmla="*/ 573157 h 1362867"/>
                <a:gd name="connsiteX54" fmla="*/ 320344 w 860671"/>
                <a:gd name="connsiteY54" fmla="*/ 490030 h 1362867"/>
                <a:gd name="connsiteX55" fmla="*/ 292634 w 860671"/>
                <a:gd name="connsiteY55" fmla="*/ 462321 h 1362867"/>
                <a:gd name="connsiteX56" fmla="*/ 278780 w 860671"/>
                <a:gd name="connsiteY56" fmla="*/ 323776 h 1362867"/>
                <a:gd name="connsiteX57" fmla="*/ 320344 w 860671"/>
                <a:gd name="connsiteY57" fmla="*/ 296067 h 1362867"/>
                <a:gd name="connsiteX58" fmla="*/ 472744 w 860671"/>
                <a:gd name="connsiteY58" fmla="*/ 309921 h 1362867"/>
                <a:gd name="connsiteX59" fmla="*/ 542016 w 860671"/>
                <a:gd name="connsiteY59" fmla="*/ 406903 h 1362867"/>
                <a:gd name="connsiteX60" fmla="*/ 583580 w 860671"/>
                <a:gd name="connsiteY60" fmla="*/ 448467 h 1362867"/>
                <a:gd name="connsiteX61" fmla="*/ 611289 w 860671"/>
                <a:gd name="connsiteY61" fmla="*/ 490030 h 1362867"/>
                <a:gd name="connsiteX62" fmla="*/ 735980 w 860671"/>
                <a:gd name="connsiteY62" fmla="*/ 559303 h 1362867"/>
                <a:gd name="connsiteX63" fmla="*/ 805253 w 860671"/>
                <a:gd name="connsiteY63" fmla="*/ 545448 h 1362867"/>
                <a:gd name="connsiteX64" fmla="*/ 819107 w 860671"/>
                <a:gd name="connsiteY64" fmla="*/ 406903 h 136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60671" h="1362867">
                  <a:moveTo>
                    <a:pt x="819107" y="406903"/>
                  </a:moveTo>
                  <a:cubicBezTo>
                    <a:pt x="814489" y="360721"/>
                    <a:pt x="802400" y="301498"/>
                    <a:pt x="777544" y="268357"/>
                  </a:cubicBezTo>
                  <a:cubicBezTo>
                    <a:pt x="750113" y="231783"/>
                    <a:pt x="707992" y="207950"/>
                    <a:pt x="680562" y="171376"/>
                  </a:cubicBezTo>
                  <a:cubicBezTo>
                    <a:pt x="666707" y="152903"/>
                    <a:pt x="655326" y="132285"/>
                    <a:pt x="638998" y="115957"/>
                  </a:cubicBezTo>
                  <a:cubicBezTo>
                    <a:pt x="604457" y="81416"/>
                    <a:pt x="587440" y="88021"/>
                    <a:pt x="542016" y="74394"/>
                  </a:cubicBezTo>
                  <a:cubicBezTo>
                    <a:pt x="514040" y="66001"/>
                    <a:pt x="458889" y="46685"/>
                    <a:pt x="458889" y="46685"/>
                  </a:cubicBezTo>
                  <a:cubicBezTo>
                    <a:pt x="445034" y="37449"/>
                    <a:pt x="432218" y="26423"/>
                    <a:pt x="417325" y="18976"/>
                  </a:cubicBezTo>
                  <a:cubicBezTo>
                    <a:pt x="335798" y="-21788"/>
                    <a:pt x="203768" y="15239"/>
                    <a:pt x="140234" y="18976"/>
                  </a:cubicBezTo>
                  <a:cubicBezTo>
                    <a:pt x="130998" y="37449"/>
                    <a:pt x="125205" y="58091"/>
                    <a:pt x="112525" y="74394"/>
                  </a:cubicBezTo>
                  <a:cubicBezTo>
                    <a:pt x="92477" y="100171"/>
                    <a:pt x="43253" y="143667"/>
                    <a:pt x="43253" y="143667"/>
                  </a:cubicBezTo>
                  <a:cubicBezTo>
                    <a:pt x="13304" y="263459"/>
                    <a:pt x="20968" y="209049"/>
                    <a:pt x="43253" y="420757"/>
                  </a:cubicBezTo>
                  <a:cubicBezTo>
                    <a:pt x="44782" y="435281"/>
                    <a:pt x="49006" y="450170"/>
                    <a:pt x="57107" y="462321"/>
                  </a:cubicBezTo>
                  <a:cubicBezTo>
                    <a:pt x="67975" y="478624"/>
                    <a:pt x="86128" y="488833"/>
                    <a:pt x="98671" y="503885"/>
                  </a:cubicBezTo>
                  <a:cubicBezTo>
                    <a:pt x="109331" y="516677"/>
                    <a:pt x="114606" y="533674"/>
                    <a:pt x="126380" y="545448"/>
                  </a:cubicBezTo>
                  <a:cubicBezTo>
                    <a:pt x="138154" y="557222"/>
                    <a:pt x="154942" y="562755"/>
                    <a:pt x="167944" y="573157"/>
                  </a:cubicBezTo>
                  <a:cubicBezTo>
                    <a:pt x="224881" y="618707"/>
                    <a:pt x="160846" y="589909"/>
                    <a:pt x="251071" y="628576"/>
                  </a:cubicBezTo>
                  <a:cubicBezTo>
                    <a:pt x="287280" y="644094"/>
                    <a:pt x="309001" y="644569"/>
                    <a:pt x="348053" y="656285"/>
                  </a:cubicBezTo>
                  <a:cubicBezTo>
                    <a:pt x="376029" y="664678"/>
                    <a:pt x="406878" y="667793"/>
                    <a:pt x="431180" y="683994"/>
                  </a:cubicBezTo>
                  <a:cubicBezTo>
                    <a:pt x="523045" y="745237"/>
                    <a:pt x="420964" y="673259"/>
                    <a:pt x="514307" y="753267"/>
                  </a:cubicBezTo>
                  <a:cubicBezTo>
                    <a:pt x="531839" y="768294"/>
                    <a:pt x="550935" y="781409"/>
                    <a:pt x="569725" y="794830"/>
                  </a:cubicBezTo>
                  <a:cubicBezTo>
                    <a:pt x="583275" y="804508"/>
                    <a:pt x="598497" y="811879"/>
                    <a:pt x="611289" y="822539"/>
                  </a:cubicBezTo>
                  <a:cubicBezTo>
                    <a:pt x="626341" y="835082"/>
                    <a:pt x="638998" y="850248"/>
                    <a:pt x="652853" y="864103"/>
                  </a:cubicBezTo>
                  <a:cubicBezTo>
                    <a:pt x="685552" y="962205"/>
                    <a:pt x="690764" y="960532"/>
                    <a:pt x="652853" y="1127339"/>
                  </a:cubicBezTo>
                  <a:cubicBezTo>
                    <a:pt x="645635" y="1159100"/>
                    <a:pt x="586230" y="1226731"/>
                    <a:pt x="555871" y="1252030"/>
                  </a:cubicBezTo>
                  <a:cubicBezTo>
                    <a:pt x="543079" y="1262690"/>
                    <a:pt x="529200" y="1272292"/>
                    <a:pt x="514307" y="1279739"/>
                  </a:cubicBezTo>
                  <a:cubicBezTo>
                    <a:pt x="501245" y="1286270"/>
                    <a:pt x="486598" y="1288976"/>
                    <a:pt x="472744" y="1293594"/>
                  </a:cubicBezTo>
                  <a:cubicBezTo>
                    <a:pt x="412707" y="1288976"/>
                    <a:pt x="350815" y="1295254"/>
                    <a:pt x="292634" y="1279739"/>
                  </a:cubicBezTo>
                  <a:cubicBezTo>
                    <a:pt x="276545" y="1275449"/>
                    <a:pt x="271688" y="1253392"/>
                    <a:pt x="264925" y="1238176"/>
                  </a:cubicBezTo>
                  <a:cubicBezTo>
                    <a:pt x="253062" y="1211485"/>
                    <a:pt x="244300" y="1183384"/>
                    <a:pt x="237216" y="1155048"/>
                  </a:cubicBezTo>
                  <a:lnTo>
                    <a:pt x="209507" y="1044212"/>
                  </a:lnTo>
                  <a:cubicBezTo>
                    <a:pt x="204889" y="1025739"/>
                    <a:pt x="201674" y="1006858"/>
                    <a:pt x="195653" y="988794"/>
                  </a:cubicBezTo>
                  <a:cubicBezTo>
                    <a:pt x="191035" y="974939"/>
                    <a:pt x="185810" y="961272"/>
                    <a:pt x="181798" y="947230"/>
                  </a:cubicBezTo>
                  <a:cubicBezTo>
                    <a:pt x="176567" y="928921"/>
                    <a:pt x="178506" y="907655"/>
                    <a:pt x="167944" y="891812"/>
                  </a:cubicBezTo>
                  <a:cubicBezTo>
                    <a:pt x="158708" y="877957"/>
                    <a:pt x="140235" y="873339"/>
                    <a:pt x="126380" y="864103"/>
                  </a:cubicBezTo>
                  <a:cubicBezTo>
                    <a:pt x="84816" y="868721"/>
                    <a:pt x="17917" y="839415"/>
                    <a:pt x="1689" y="877957"/>
                  </a:cubicBezTo>
                  <a:cubicBezTo>
                    <a:pt x="421" y="880968"/>
                    <a:pt x="-7988" y="1094130"/>
                    <a:pt x="29398" y="1168903"/>
                  </a:cubicBezTo>
                  <a:cubicBezTo>
                    <a:pt x="44967" y="1200042"/>
                    <a:pt x="72406" y="1230143"/>
                    <a:pt x="98671" y="1252030"/>
                  </a:cubicBezTo>
                  <a:cubicBezTo>
                    <a:pt x="111463" y="1262690"/>
                    <a:pt x="127232" y="1269337"/>
                    <a:pt x="140234" y="1279739"/>
                  </a:cubicBezTo>
                  <a:cubicBezTo>
                    <a:pt x="176217" y="1308525"/>
                    <a:pt x="161538" y="1313837"/>
                    <a:pt x="209507" y="1335157"/>
                  </a:cubicBezTo>
                  <a:cubicBezTo>
                    <a:pt x="236197" y="1347020"/>
                    <a:pt x="292634" y="1362867"/>
                    <a:pt x="292634" y="1362867"/>
                  </a:cubicBezTo>
                  <a:cubicBezTo>
                    <a:pt x="435798" y="1358249"/>
                    <a:pt x="579441" y="1361602"/>
                    <a:pt x="722125" y="1349012"/>
                  </a:cubicBezTo>
                  <a:cubicBezTo>
                    <a:pt x="738712" y="1347548"/>
                    <a:pt x="754452" y="1335158"/>
                    <a:pt x="763689" y="1321303"/>
                  </a:cubicBezTo>
                  <a:cubicBezTo>
                    <a:pt x="774251" y="1305460"/>
                    <a:pt x="772313" y="1284194"/>
                    <a:pt x="777544" y="1265885"/>
                  </a:cubicBezTo>
                  <a:cubicBezTo>
                    <a:pt x="799845" y="1187832"/>
                    <a:pt x="782157" y="1261277"/>
                    <a:pt x="819107" y="1168903"/>
                  </a:cubicBezTo>
                  <a:cubicBezTo>
                    <a:pt x="829955" y="1141784"/>
                    <a:pt x="837580" y="1113485"/>
                    <a:pt x="846816" y="1085776"/>
                  </a:cubicBezTo>
                  <a:lnTo>
                    <a:pt x="860671" y="1044212"/>
                  </a:lnTo>
                  <a:cubicBezTo>
                    <a:pt x="856053" y="984176"/>
                    <a:pt x="857913" y="923285"/>
                    <a:pt x="846816" y="864103"/>
                  </a:cubicBezTo>
                  <a:cubicBezTo>
                    <a:pt x="839481" y="824984"/>
                    <a:pt x="803352" y="815476"/>
                    <a:pt x="777544" y="794830"/>
                  </a:cubicBezTo>
                  <a:cubicBezTo>
                    <a:pt x="767344" y="786670"/>
                    <a:pt x="761517" y="772963"/>
                    <a:pt x="749834" y="767121"/>
                  </a:cubicBezTo>
                  <a:cubicBezTo>
                    <a:pt x="723710" y="754059"/>
                    <a:pt x="691009" y="755614"/>
                    <a:pt x="666707" y="739412"/>
                  </a:cubicBezTo>
                  <a:cubicBezTo>
                    <a:pt x="609301" y="701141"/>
                    <a:pt x="641298" y="715742"/>
                    <a:pt x="569725" y="697848"/>
                  </a:cubicBezTo>
                  <a:cubicBezTo>
                    <a:pt x="542016" y="679375"/>
                    <a:pt x="510146" y="665978"/>
                    <a:pt x="486598" y="642430"/>
                  </a:cubicBezTo>
                  <a:cubicBezTo>
                    <a:pt x="472743" y="628576"/>
                    <a:pt x="460978" y="612255"/>
                    <a:pt x="445034" y="600867"/>
                  </a:cubicBezTo>
                  <a:cubicBezTo>
                    <a:pt x="428228" y="588863"/>
                    <a:pt x="406422" y="585162"/>
                    <a:pt x="389616" y="573157"/>
                  </a:cubicBezTo>
                  <a:cubicBezTo>
                    <a:pt x="343539" y="540244"/>
                    <a:pt x="352751" y="530539"/>
                    <a:pt x="320344" y="490030"/>
                  </a:cubicBezTo>
                  <a:cubicBezTo>
                    <a:pt x="312184" y="479830"/>
                    <a:pt x="301871" y="471557"/>
                    <a:pt x="292634" y="462321"/>
                  </a:cubicBezTo>
                  <a:cubicBezTo>
                    <a:pt x="276747" y="414660"/>
                    <a:pt x="246208" y="372633"/>
                    <a:pt x="278780" y="323776"/>
                  </a:cubicBezTo>
                  <a:cubicBezTo>
                    <a:pt x="288017" y="309921"/>
                    <a:pt x="306489" y="305303"/>
                    <a:pt x="320344" y="296067"/>
                  </a:cubicBezTo>
                  <a:cubicBezTo>
                    <a:pt x="371144" y="300685"/>
                    <a:pt x="424706" y="292765"/>
                    <a:pt x="472744" y="309921"/>
                  </a:cubicBezTo>
                  <a:cubicBezTo>
                    <a:pt x="484587" y="314151"/>
                    <a:pt x="530135" y="392645"/>
                    <a:pt x="542016" y="406903"/>
                  </a:cubicBezTo>
                  <a:cubicBezTo>
                    <a:pt x="554559" y="421955"/>
                    <a:pt x="571037" y="433415"/>
                    <a:pt x="583580" y="448467"/>
                  </a:cubicBezTo>
                  <a:cubicBezTo>
                    <a:pt x="594240" y="461259"/>
                    <a:pt x="598758" y="479065"/>
                    <a:pt x="611289" y="490030"/>
                  </a:cubicBezTo>
                  <a:cubicBezTo>
                    <a:pt x="669922" y="541333"/>
                    <a:pt x="678893" y="540274"/>
                    <a:pt x="735980" y="559303"/>
                  </a:cubicBezTo>
                  <a:cubicBezTo>
                    <a:pt x="759071" y="554685"/>
                    <a:pt x="785660" y="558510"/>
                    <a:pt x="805253" y="545448"/>
                  </a:cubicBezTo>
                  <a:cubicBezTo>
                    <a:pt x="826409" y="531344"/>
                    <a:pt x="823725" y="453085"/>
                    <a:pt x="819107" y="40690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214136" y="4749269"/>
              <a:ext cx="535920" cy="1242737"/>
            </a:xfrm>
            <a:custGeom>
              <a:avLst/>
              <a:gdLst>
                <a:gd name="connsiteX0" fmla="*/ 0 w 734290"/>
                <a:gd name="connsiteY0" fmla="*/ 51246 h 1201174"/>
                <a:gd name="connsiteX1" fmla="*/ 13854 w 734290"/>
                <a:gd name="connsiteY1" fmla="*/ 342192 h 1201174"/>
                <a:gd name="connsiteX2" fmla="*/ 41563 w 734290"/>
                <a:gd name="connsiteY2" fmla="*/ 397610 h 1201174"/>
                <a:gd name="connsiteX3" fmla="*/ 96981 w 734290"/>
                <a:gd name="connsiteY3" fmla="*/ 550010 h 1201174"/>
                <a:gd name="connsiteX4" fmla="*/ 138545 w 734290"/>
                <a:gd name="connsiteY4" fmla="*/ 660846 h 1201174"/>
                <a:gd name="connsiteX5" fmla="*/ 193963 w 734290"/>
                <a:gd name="connsiteY5" fmla="*/ 743974 h 1201174"/>
                <a:gd name="connsiteX6" fmla="*/ 235527 w 734290"/>
                <a:gd name="connsiteY6" fmla="*/ 840956 h 1201174"/>
                <a:gd name="connsiteX7" fmla="*/ 249381 w 734290"/>
                <a:gd name="connsiteY7" fmla="*/ 882519 h 1201174"/>
                <a:gd name="connsiteX8" fmla="*/ 304800 w 734290"/>
                <a:gd name="connsiteY8" fmla="*/ 993356 h 1201174"/>
                <a:gd name="connsiteX9" fmla="*/ 346363 w 734290"/>
                <a:gd name="connsiteY9" fmla="*/ 1118046 h 1201174"/>
                <a:gd name="connsiteX10" fmla="*/ 360218 w 734290"/>
                <a:gd name="connsiteY10" fmla="*/ 1159610 h 1201174"/>
                <a:gd name="connsiteX11" fmla="*/ 443345 w 734290"/>
                <a:gd name="connsiteY11" fmla="*/ 1201174 h 1201174"/>
                <a:gd name="connsiteX12" fmla="*/ 498763 w 734290"/>
                <a:gd name="connsiteY12" fmla="*/ 1187319 h 1201174"/>
                <a:gd name="connsiteX13" fmla="*/ 568036 w 734290"/>
                <a:gd name="connsiteY13" fmla="*/ 1034919 h 1201174"/>
                <a:gd name="connsiteX14" fmla="*/ 581890 w 734290"/>
                <a:gd name="connsiteY14" fmla="*/ 924083 h 1201174"/>
                <a:gd name="connsiteX15" fmla="*/ 609600 w 734290"/>
                <a:gd name="connsiteY15" fmla="*/ 813246 h 1201174"/>
                <a:gd name="connsiteX16" fmla="*/ 623454 w 734290"/>
                <a:gd name="connsiteY16" fmla="*/ 771683 h 1201174"/>
                <a:gd name="connsiteX17" fmla="*/ 637309 w 734290"/>
                <a:gd name="connsiteY17" fmla="*/ 688556 h 1201174"/>
                <a:gd name="connsiteX18" fmla="*/ 651163 w 734290"/>
                <a:gd name="connsiteY18" fmla="*/ 633137 h 1201174"/>
                <a:gd name="connsiteX19" fmla="*/ 665018 w 734290"/>
                <a:gd name="connsiteY19" fmla="*/ 508446 h 1201174"/>
                <a:gd name="connsiteX20" fmla="*/ 678872 w 734290"/>
                <a:gd name="connsiteY20" fmla="*/ 453028 h 1201174"/>
                <a:gd name="connsiteX21" fmla="*/ 706581 w 734290"/>
                <a:gd name="connsiteY21" fmla="*/ 328337 h 1201174"/>
                <a:gd name="connsiteX22" fmla="*/ 734290 w 734290"/>
                <a:gd name="connsiteY22" fmla="*/ 231356 h 1201174"/>
                <a:gd name="connsiteX23" fmla="*/ 720436 w 734290"/>
                <a:gd name="connsiteY23" fmla="*/ 51246 h 1201174"/>
                <a:gd name="connsiteX24" fmla="*/ 706581 w 734290"/>
                <a:gd name="connsiteY24" fmla="*/ 9683 h 1201174"/>
                <a:gd name="connsiteX25" fmla="*/ 595745 w 734290"/>
                <a:gd name="connsiteY25" fmla="*/ 23537 h 1201174"/>
                <a:gd name="connsiteX26" fmla="*/ 581890 w 734290"/>
                <a:gd name="connsiteY26" fmla="*/ 397610 h 1201174"/>
                <a:gd name="connsiteX27" fmla="*/ 568036 w 734290"/>
                <a:gd name="connsiteY27" fmla="*/ 453028 h 1201174"/>
                <a:gd name="connsiteX28" fmla="*/ 554181 w 734290"/>
                <a:gd name="connsiteY28" fmla="*/ 563865 h 1201174"/>
                <a:gd name="connsiteX29" fmla="*/ 540327 w 734290"/>
                <a:gd name="connsiteY29" fmla="*/ 633137 h 1201174"/>
                <a:gd name="connsiteX30" fmla="*/ 526472 w 734290"/>
                <a:gd name="connsiteY30" fmla="*/ 771683 h 1201174"/>
                <a:gd name="connsiteX31" fmla="*/ 512618 w 734290"/>
                <a:gd name="connsiteY31" fmla="*/ 840956 h 1201174"/>
                <a:gd name="connsiteX32" fmla="*/ 471054 w 734290"/>
                <a:gd name="connsiteY32" fmla="*/ 1048774 h 1201174"/>
                <a:gd name="connsiteX33" fmla="*/ 429490 w 734290"/>
                <a:gd name="connsiteY33" fmla="*/ 1062628 h 1201174"/>
                <a:gd name="connsiteX34" fmla="*/ 387927 w 734290"/>
                <a:gd name="connsiteY34" fmla="*/ 1048774 h 1201174"/>
                <a:gd name="connsiteX35" fmla="*/ 374072 w 734290"/>
                <a:gd name="connsiteY35" fmla="*/ 965646 h 1201174"/>
                <a:gd name="connsiteX36" fmla="*/ 346363 w 734290"/>
                <a:gd name="connsiteY36" fmla="*/ 799392 h 1201174"/>
                <a:gd name="connsiteX37" fmla="*/ 332509 w 734290"/>
                <a:gd name="connsiteY37" fmla="*/ 633137 h 1201174"/>
                <a:gd name="connsiteX38" fmla="*/ 304800 w 734290"/>
                <a:gd name="connsiteY38" fmla="*/ 300628 h 1201174"/>
                <a:gd name="connsiteX39" fmla="*/ 290945 w 734290"/>
                <a:gd name="connsiteY39" fmla="*/ 259065 h 1201174"/>
                <a:gd name="connsiteX40" fmla="*/ 263236 w 734290"/>
                <a:gd name="connsiteY40" fmla="*/ 203646 h 1201174"/>
                <a:gd name="connsiteX41" fmla="*/ 221672 w 734290"/>
                <a:gd name="connsiteY41" fmla="*/ 175937 h 1201174"/>
                <a:gd name="connsiteX42" fmla="*/ 124690 w 734290"/>
                <a:gd name="connsiteY42" fmla="*/ 65101 h 1201174"/>
                <a:gd name="connsiteX43" fmla="*/ 83127 w 734290"/>
                <a:gd name="connsiteY43" fmla="*/ 37392 h 1201174"/>
                <a:gd name="connsiteX44" fmla="*/ 0 w 734290"/>
                <a:gd name="connsiteY44" fmla="*/ 9683 h 1201174"/>
                <a:gd name="connsiteX45" fmla="*/ 0 w 734290"/>
                <a:gd name="connsiteY45" fmla="*/ 51246 h 120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34290" h="1201174">
                  <a:moveTo>
                    <a:pt x="0" y="51246"/>
                  </a:moveTo>
                  <a:cubicBezTo>
                    <a:pt x="4618" y="148228"/>
                    <a:pt x="2286" y="245792"/>
                    <a:pt x="13854" y="342192"/>
                  </a:cubicBezTo>
                  <a:cubicBezTo>
                    <a:pt x="16315" y="362698"/>
                    <a:pt x="35032" y="378017"/>
                    <a:pt x="41563" y="397610"/>
                  </a:cubicBezTo>
                  <a:cubicBezTo>
                    <a:pt x="94476" y="556348"/>
                    <a:pt x="38894" y="462878"/>
                    <a:pt x="96981" y="550010"/>
                  </a:cubicBezTo>
                  <a:cubicBezTo>
                    <a:pt x="111074" y="606380"/>
                    <a:pt x="107496" y="609097"/>
                    <a:pt x="138545" y="660846"/>
                  </a:cubicBezTo>
                  <a:cubicBezTo>
                    <a:pt x="155679" y="689403"/>
                    <a:pt x="183431" y="712381"/>
                    <a:pt x="193963" y="743974"/>
                  </a:cubicBezTo>
                  <a:cubicBezTo>
                    <a:pt x="226458" y="841455"/>
                    <a:pt x="184162" y="721103"/>
                    <a:pt x="235527" y="840956"/>
                  </a:cubicBezTo>
                  <a:cubicBezTo>
                    <a:pt x="241280" y="854379"/>
                    <a:pt x="243338" y="869224"/>
                    <a:pt x="249381" y="882519"/>
                  </a:cubicBezTo>
                  <a:cubicBezTo>
                    <a:pt x="266474" y="920123"/>
                    <a:pt x="291738" y="954169"/>
                    <a:pt x="304800" y="993356"/>
                  </a:cubicBezTo>
                  <a:lnTo>
                    <a:pt x="346363" y="1118046"/>
                  </a:lnTo>
                  <a:cubicBezTo>
                    <a:pt x="350981" y="1131901"/>
                    <a:pt x="348067" y="1151509"/>
                    <a:pt x="360218" y="1159610"/>
                  </a:cubicBezTo>
                  <a:cubicBezTo>
                    <a:pt x="413932" y="1195420"/>
                    <a:pt x="385985" y="1182053"/>
                    <a:pt x="443345" y="1201174"/>
                  </a:cubicBezTo>
                  <a:cubicBezTo>
                    <a:pt x="461818" y="1196556"/>
                    <a:pt x="486113" y="1201551"/>
                    <a:pt x="498763" y="1187319"/>
                  </a:cubicBezTo>
                  <a:cubicBezTo>
                    <a:pt x="531802" y="1150151"/>
                    <a:pt x="551340" y="1085005"/>
                    <a:pt x="568036" y="1034919"/>
                  </a:cubicBezTo>
                  <a:cubicBezTo>
                    <a:pt x="572654" y="997974"/>
                    <a:pt x="575028" y="960678"/>
                    <a:pt x="581890" y="924083"/>
                  </a:cubicBezTo>
                  <a:cubicBezTo>
                    <a:pt x="588908" y="886653"/>
                    <a:pt x="597557" y="849375"/>
                    <a:pt x="609600" y="813246"/>
                  </a:cubicBezTo>
                  <a:cubicBezTo>
                    <a:pt x="614218" y="799392"/>
                    <a:pt x="620286" y="785939"/>
                    <a:pt x="623454" y="771683"/>
                  </a:cubicBezTo>
                  <a:cubicBezTo>
                    <a:pt x="629548" y="744261"/>
                    <a:pt x="631800" y="716102"/>
                    <a:pt x="637309" y="688556"/>
                  </a:cubicBezTo>
                  <a:cubicBezTo>
                    <a:pt x="641043" y="669884"/>
                    <a:pt x="646545" y="651610"/>
                    <a:pt x="651163" y="633137"/>
                  </a:cubicBezTo>
                  <a:cubicBezTo>
                    <a:pt x="655781" y="591573"/>
                    <a:pt x="658659" y="549779"/>
                    <a:pt x="665018" y="508446"/>
                  </a:cubicBezTo>
                  <a:cubicBezTo>
                    <a:pt x="667913" y="489626"/>
                    <a:pt x="674741" y="471616"/>
                    <a:pt x="678872" y="453028"/>
                  </a:cubicBezTo>
                  <a:cubicBezTo>
                    <a:pt x="693150" y="388777"/>
                    <a:pt x="689694" y="387443"/>
                    <a:pt x="706581" y="328337"/>
                  </a:cubicBezTo>
                  <a:cubicBezTo>
                    <a:pt x="746336" y="189195"/>
                    <a:pt x="690976" y="404617"/>
                    <a:pt x="734290" y="231356"/>
                  </a:cubicBezTo>
                  <a:cubicBezTo>
                    <a:pt x="729672" y="171319"/>
                    <a:pt x="727905" y="110995"/>
                    <a:pt x="720436" y="51246"/>
                  </a:cubicBezTo>
                  <a:cubicBezTo>
                    <a:pt x="718625" y="36755"/>
                    <a:pt x="720837" y="12851"/>
                    <a:pt x="706581" y="9683"/>
                  </a:cubicBezTo>
                  <a:cubicBezTo>
                    <a:pt x="670235" y="1606"/>
                    <a:pt x="632690" y="18919"/>
                    <a:pt x="595745" y="23537"/>
                  </a:cubicBezTo>
                  <a:cubicBezTo>
                    <a:pt x="591127" y="148228"/>
                    <a:pt x="589923" y="273092"/>
                    <a:pt x="581890" y="397610"/>
                  </a:cubicBezTo>
                  <a:cubicBezTo>
                    <a:pt x="580664" y="416612"/>
                    <a:pt x="571166" y="434246"/>
                    <a:pt x="568036" y="453028"/>
                  </a:cubicBezTo>
                  <a:cubicBezTo>
                    <a:pt x="561915" y="489755"/>
                    <a:pt x="559843" y="527065"/>
                    <a:pt x="554181" y="563865"/>
                  </a:cubicBezTo>
                  <a:cubicBezTo>
                    <a:pt x="550600" y="587139"/>
                    <a:pt x="543439" y="609796"/>
                    <a:pt x="540327" y="633137"/>
                  </a:cubicBezTo>
                  <a:cubicBezTo>
                    <a:pt x="534193" y="679142"/>
                    <a:pt x="532606" y="725678"/>
                    <a:pt x="526472" y="771683"/>
                  </a:cubicBezTo>
                  <a:cubicBezTo>
                    <a:pt x="523360" y="795025"/>
                    <a:pt x="516489" y="817728"/>
                    <a:pt x="512618" y="840956"/>
                  </a:cubicBezTo>
                  <a:cubicBezTo>
                    <a:pt x="509751" y="858156"/>
                    <a:pt x="487587" y="1043263"/>
                    <a:pt x="471054" y="1048774"/>
                  </a:cubicBezTo>
                  <a:lnTo>
                    <a:pt x="429490" y="1062628"/>
                  </a:lnTo>
                  <a:cubicBezTo>
                    <a:pt x="415636" y="1058010"/>
                    <a:pt x="395172" y="1061454"/>
                    <a:pt x="387927" y="1048774"/>
                  </a:cubicBezTo>
                  <a:cubicBezTo>
                    <a:pt x="373990" y="1024384"/>
                    <a:pt x="378045" y="993455"/>
                    <a:pt x="374072" y="965646"/>
                  </a:cubicBezTo>
                  <a:cubicBezTo>
                    <a:pt x="352450" y="814291"/>
                    <a:pt x="372013" y="901990"/>
                    <a:pt x="346363" y="799392"/>
                  </a:cubicBezTo>
                  <a:cubicBezTo>
                    <a:pt x="341745" y="743974"/>
                    <a:pt x="335978" y="688639"/>
                    <a:pt x="332509" y="633137"/>
                  </a:cubicBezTo>
                  <a:cubicBezTo>
                    <a:pt x="320017" y="433265"/>
                    <a:pt x="340606" y="425949"/>
                    <a:pt x="304800" y="300628"/>
                  </a:cubicBezTo>
                  <a:cubicBezTo>
                    <a:pt x="300788" y="286586"/>
                    <a:pt x="296698" y="272488"/>
                    <a:pt x="290945" y="259065"/>
                  </a:cubicBezTo>
                  <a:cubicBezTo>
                    <a:pt x="282809" y="240082"/>
                    <a:pt x="276458" y="219512"/>
                    <a:pt x="263236" y="203646"/>
                  </a:cubicBezTo>
                  <a:cubicBezTo>
                    <a:pt x="252576" y="190854"/>
                    <a:pt x="235527" y="185173"/>
                    <a:pt x="221672" y="175937"/>
                  </a:cubicBezTo>
                  <a:cubicBezTo>
                    <a:pt x="192379" y="131998"/>
                    <a:pt x="173318" y="97520"/>
                    <a:pt x="124690" y="65101"/>
                  </a:cubicBezTo>
                  <a:cubicBezTo>
                    <a:pt x="110836" y="55865"/>
                    <a:pt x="98343" y="44155"/>
                    <a:pt x="83127" y="37392"/>
                  </a:cubicBezTo>
                  <a:cubicBezTo>
                    <a:pt x="56437" y="25530"/>
                    <a:pt x="0" y="-19525"/>
                    <a:pt x="0" y="9683"/>
                  </a:cubicBezTo>
                  <a:lnTo>
                    <a:pt x="0" y="5124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823736" y="4717389"/>
              <a:ext cx="528088" cy="1371600"/>
            </a:xfrm>
            <a:custGeom>
              <a:avLst/>
              <a:gdLst>
                <a:gd name="connsiteX0" fmla="*/ 775854 w 812298"/>
                <a:gd name="connsiteY0" fmla="*/ 110837 h 1371600"/>
                <a:gd name="connsiteX1" fmla="*/ 651163 w 812298"/>
                <a:gd name="connsiteY1" fmla="*/ 41564 h 1371600"/>
                <a:gd name="connsiteX2" fmla="*/ 609600 w 812298"/>
                <a:gd name="connsiteY2" fmla="*/ 27709 h 1371600"/>
                <a:gd name="connsiteX3" fmla="*/ 568036 w 812298"/>
                <a:gd name="connsiteY3" fmla="*/ 0 h 1371600"/>
                <a:gd name="connsiteX4" fmla="*/ 235527 w 812298"/>
                <a:gd name="connsiteY4" fmla="*/ 13855 h 1371600"/>
                <a:gd name="connsiteX5" fmla="*/ 180109 w 812298"/>
                <a:gd name="connsiteY5" fmla="*/ 27709 h 1371600"/>
                <a:gd name="connsiteX6" fmla="*/ 69273 w 812298"/>
                <a:gd name="connsiteY6" fmla="*/ 55418 h 1371600"/>
                <a:gd name="connsiteX7" fmla="*/ 13854 w 812298"/>
                <a:gd name="connsiteY7" fmla="*/ 124691 h 1371600"/>
                <a:gd name="connsiteX8" fmla="*/ 0 w 812298"/>
                <a:gd name="connsiteY8" fmla="*/ 166255 h 1371600"/>
                <a:gd name="connsiteX9" fmla="*/ 13854 w 812298"/>
                <a:gd name="connsiteY9" fmla="*/ 429491 h 1371600"/>
                <a:gd name="connsiteX10" fmla="*/ 27709 w 812298"/>
                <a:gd name="connsiteY10" fmla="*/ 471055 h 1371600"/>
                <a:gd name="connsiteX11" fmla="*/ 83127 w 812298"/>
                <a:gd name="connsiteY11" fmla="*/ 512618 h 1371600"/>
                <a:gd name="connsiteX12" fmla="*/ 124691 w 812298"/>
                <a:gd name="connsiteY12" fmla="*/ 568037 h 1371600"/>
                <a:gd name="connsiteX13" fmla="*/ 263236 w 812298"/>
                <a:gd name="connsiteY13" fmla="*/ 651164 h 1371600"/>
                <a:gd name="connsiteX14" fmla="*/ 304800 w 812298"/>
                <a:gd name="connsiteY14" fmla="*/ 665018 h 1371600"/>
                <a:gd name="connsiteX15" fmla="*/ 249382 w 812298"/>
                <a:gd name="connsiteY15" fmla="*/ 692727 h 1371600"/>
                <a:gd name="connsiteX16" fmla="*/ 166254 w 812298"/>
                <a:gd name="connsiteY16" fmla="*/ 720437 h 1371600"/>
                <a:gd name="connsiteX17" fmla="*/ 138545 w 812298"/>
                <a:gd name="connsiteY17" fmla="*/ 762000 h 1371600"/>
                <a:gd name="connsiteX18" fmla="*/ 96982 w 812298"/>
                <a:gd name="connsiteY18" fmla="*/ 789709 h 1371600"/>
                <a:gd name="connsiteX19" fmla="*/ 69273 w 812298"/>
                <a:gd name="connsiteY19" fmla="*/ 872837 h 1371600"/>
                <a:gd name="connsiteX20" fmla="*/ 55418 w 812298"/>
                <a:gd name="connsiteY20" fmla="*/ 914400 h 1371600"/>
                <a:gd name="connsiteX21" fmla="*/ 69273 w 812298"/>
                <a:gd name="connsiteY21" fmla="*/ 1219200 h 1371600"/>
                <a:gd name="connsiteX22" fmla="*/ 110836 w 812298"/>
                <a:gd name="connsiteY22" fmla="*/ 1302327 h 1371600"/>
                <a:gd name="connsiteX23" fmla="*/ 263236 w 812298"/>
                <a:gd name="connsiteY23" fmla="*/ 1371600 h 1371600"/>
                <a:gd name="connsiteX24" fmla="*/ 581891 w 812298"/>
                <a:gd name="connsiteY24" fmla="*/ 1357746 h 1371600"/>
                <a:gd name="connsiteX25" fmla="*/ 623454 w 812298"/>
                <a:gd name="connsiteY25" fmla="*/ 1343891 h 1371600"/>
                <a:gd name="connsiteX26" fmla="*/ 665018 w 812298"/>
                <a:gd name="connsiteY26" fmla="*/ 1316182 h 1371600"/>
                <a:gd name="connsiteX27" fmla="*/ 706582 w 812298"/>
                <a:gd name="connsiteY27" fmla="*/ 1274618 h 1371600"/>
                <a:gd name="connsiteX28" fmla="*/ 720436 w 812298"/>
                <a:gd name="connsiteY28" fmla="*/ 1233055 h 1371600"/>
                <a:gd name="connsiteX29" fmla="*/ 762000 w 812298"/>
                <a:gd name="connsiteY29" fmla="*/ 1149927 h 1371600"/>
                <a:gd name="connsiteX30" fmla="*/ 748145 w 812298"/>
                <a:gd name="connsiteY30" fmla="*/ 983673 h 1371600"/>
                <a:gd name="connsiteX31" fmla="*/ 706582 w 812298"/>
                <a:gd name="connsiteY31" fmla="*/ 997527 h 1371600"/>
                <a:gd name="connsiteX32" fmla="*/ 692727 w 812298"/>
                <a:gd name="connsiteY32" fmla="*/ 1039091 h 1371600"/>
                <a:gd name="connsiteX33" fmla="*/ 665018 w 812298"/>
                <a:gd name="connsiteY33" fmla="*/ 1080655 h 1371600"/>
                <a:gd name="connsiteX34" fmla="*/ 623454 w 812298"/>
                <a:gd name="connsiteY34" fmla="*/ 1177637 h 1371600"/>
                <a:gd name="connsiteX35" fmla="*/ 540327 w 812298"/>
                <a:gd name="connsiteY35" fmla="*/ 1205346 h 1371600"/>
                <a:gd name="connsiteX36" fmla="*/ 360218 w 812298"/>
                <a:gd name="connsiteY36" fmla="*/ 1191491 h 1371600"/>
                <a:gd name="connsiteX37" fmla="*/ 290945 w 812298"/>
                <a:gd name="connsiteY37" fmla="*/ 1066800 h 1371600"/>
                <a:gd name="connsiteX38" fmla="*/ 277091 w 812298"/>
                <a:gd name="connsiteY38" fmla="*/ 1025237 h 1371600"/>
                <a:gd name="connsiteX39" fmla="*/ 290945 w 812298"/>
                <a:gd name="connsiteY39" fmla="*/ 831273 h 1371600"/>
                <a:gd name="connsiteX40" fmla="*/ 332509 w 812298"/>
                <a:gd name="connsiteY40" fmla="*/ 817418 h 1371600"/>
                <a:gd name="connsiteX41" fmla="*/ 581891 w 812298"/>
                <a:gd name="connsiteY41" fmla="*/ 775855 h 1371600"/>
                <a:gd name="connsiteX42" fmla="*/ 651163 w 812298"/>
                <a:gd name="connsiteY42" fmla="*/ 762000 h 1371600"/>
                <a:gd name="connsiteX43" fmla="*/ 706582 w 812298"/>
                <a:gd name="connsiteY43" fmla="*/ 748146 h 1371600"/>
                <a:gd name="connsiteX44" fmla="*/ 678873 w 812298"/>
                <a:gd name="connsiteY44" fmla="*/ 651164 h 1371600"/>
                <a:gd name="connsiteX45" fmla="*/ 651163 w 812298"/>
                <a:gd name="connsiteY45" fmla="*/ 623455 h 1371600"/>
                <a:gd name="connsiteX46" fmla="*/ 415636 w 812298"/>
                <a:gd name="connsiteY46" fmla="*/ 609600 h 1371600"/>
                <a:gd name="connsiteX47" fmla="*/ 332509 w 812298"/>
                <a:gd name="connsiteY47" fmla="*/ 568037 h 1371600"/>
                <a:gd name="connsiteX48" fmla="*/ 277091 w 812298"/>
                <a:gd name="connsiteY48" fmla="*/ 484909 h 1371600"/>
                <a:gd name="connsiteX49" fmla="*/ 249382 w 812298"/>
                <a:gd name="connsiteY49" fmla="*/ 443346 h 1371600"/>
                <a:gd name="connsiteX50" fmla="*/ 221673 w 812298"/>
                <a:gd name="connsiteY50" fmla="*/ 346364 h 1371600"/>
                <a:gd name="connsiteX51" fmla="*/ 277091 w 812298"/>
                <a:gd name="connsiteY51" fmla="*/ 207818 h 1371600"/>
                <a:gd name="connsiteX52" fmla="*/ 318654 w 812298"/>
                <a:gd name="connsiteY52" fmla="*/ 193964 h 1371600"/>
                <a:gd name="connsiteX53" fmla="*/ 484909 w 812298"/>
                <a:gd name="connsiteY53" fmla="*/ 207818 h 1371600"/>
                <a:gd name="connsiteX54" fmla="*/ 526473 w 812298"/>
                <a:gd name="connsiteY54" fmla="*/ 221673 h 1371600"/>
                <a:gd name="connsiteX55" fmla="*/ 609600 w 812298"/>
                <a:gd name="connsiteY55" fmla="*/ 277091 h 1371600"/>
                <a:gd name="connsiteX56" fmla="*/ 637309 w 812298"/>
                <a:gd name="connsiteY56" fmla="*/ 318655 h 1371600"/>
                <a:gd name="connsiteX57" fmla="*/ 775854 w 812298"/>
                <a:gd name="connsiteY57" fmla="*/ 318655 h 1371600"/>
                <a:gd name="connsiteX58" fmla="*/ 789709 w 812298"/>
                <a:gd name="connsiteY58" fmla="*/ 166255 h 1371600"/>
                <a:gd name="connsiteX59" fmla="*/ 748145 w 812298"/>
                <a:gd name="connsiteY59" fmla="*/ 138546 h 1371600"/>
                <a:gd name="connsiteX60" fmla="*/ 775854 w 812298"/>
                <a:gd name="connsiteY60" fmla="*/ 110837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12298" h="1371600">
                  <a:moveTo>
                    <a:pt x="775854" y="110837"/>
                  </a:moveTo>
                  <a:cubicBezTo>
                    <a:pt x="759690" y="94673"/>
                    <a:pt x="804932" y="129431"/>
                    <a:pt x="651163" y="41564"/>
                  </a:cubicBezTo>
                  <a:cubicBezTo>
                    <a:pt x="638483" y="34319"/>
                    <a:pt x="622662" y="34240"/>
                    <a:pt x="609600" y="27709"/>
                  </a:cubicBezTo>
                  <a:cubicBezTo>
                    <a:pt x="594707" y="20262"/>
                    <a:pt x="581891" y="9236"/>
                    <a:pt x="568036" y="0"/>
                  </a:cubicBezTo>
                  <a:cubicBezTo>
                    <a:pt x="457200" y="4618"/>
                    <a:pt x="346178" y="5951"/>
                    <a:pt x="235527" y="13855"/>
                  </a:cubicBezTo>
                  <a:cubicBezTo>
                    <a:pt x="216534" y="15212"/>
                    <a:pt x="198697" y="23578"/>
                    <a:pt x="180109" y="27709"/>
                  </a:cubicBezTo>
                  <a:cubicBezTo>
                    <a:pt x="79801" y="50000"/>
                    <a:pt x="143542" y="30662"/>
                    <a:pt x="69273" y="55418"/>
                  </a:cubicBezTo>
                  <a:cubicBezTo>
                    <a:pt x="43499" y="81191"/>
                    <a:pt x="31332" y="89735"/>
                    <a:pt x="13854" y="124691"/>
                  </a:cubicBezTo>
                  <a:cubicBezTo>
                    <a:pt x="7323" y="137753"/>
                    <a:pt x="4618" y="152400"/>
                    <a:pt x="0" y="166255"/>
                  </a:cubicBezTo>
                  <a:cubicBezTo>
                    <a:pt x="4618" y="254000"/>
                    <a:pt x="5899" y="341985"/>
                    <a:pt x="13854" y="429491"/>
                  </a:cubicBezTo>
                  <a:cubicBezTo>
                    <a:pt x="15176" y="444035"/>
                    <a:pt x="18360" y="459836"/>
                    <a:pt x="27709" y="471055"/>
                  </a:cubicBezTo>
                  <a:cubicBezTo>
                    <a:pt x="42491" y="488794"/>
                    <a:pt x="66799" y="496290"/>
                    <a:pt x="83127" y="512618"/>
                  </a:cubicBezTo>
                  <a:cubicBezTo>
                    <a:pt x="99455" y="528946"/>
                    <a:pt x="107432" y="552696"/>
                    <a:pt x="124691" y="568037"/>
                  </a:cubicBezTo>
                  <a:cubicBezTo>
                    <a:pt x="155256" y="595206"/>
                    <a:pt x="221287" y="633186"/>
                    <a:pt x="263236" y="651164"/>
                  </a:cubicBezTo>
                  <a:cubicBezTo>
                    <a:pt x="276659" y="656917"/>
                    <a:pt x="290945" y="660400"/>
                    <a:pt x="304800" y="665018"/>
                  </a:cubicBezTo>
                  <a:cubicBezTo>
                    <a:pt x="286327" y="674254"/>
                    <a:pt x="268558" y="685057"/>
                    <a:pt x="249382" y="692727"/>
                  </a:cubicBezTo>
                  <a:cubicBezTo>
                    <a:pt x="222263" y="703575"/>
                    <a:pt x="166254" y="720437"/>
                    <a:pt x="166254" y="720437"/>
                  </a:cubicBezTo>
                  <a:cubicBezTo>
                    <a:pt x="157018" y="734291"/>
                    <a:pt x="150319" y="750226"/>
                    <a:pt x="138545" y="762000"/>
                  </a:cubicBezTo>
                  <a:cubicBezTo>
                    <a:pt x="126771" y="773774"/>
                    <a:pt x="105807" y="775589"/>
                    <a:pt x="96982" y="789709"/>
                  </a:cubicBezTo>
                  <a:cubicBezTo>
                    <a:pt x="81502" y="814478"/>
                    <a:pt x="78510" y="845128"/>
                    <a:pt x="69273" y="872837"/>
                  </a:cubicBezTo>
                  <a:lnTo>
                    <a:pt x="55418" y="914400"/>
                  </a:lnTo>
                  <a:cubicBezTo>
                    <a:pt x="60036" y="1016000"/>
                    <a:pt x="61163" y="1117819"/>
                    <a:pt x="69273" y="1219200"/>
                  </a:cubicBezTo>
                  <a:cubicBezTo>
                    <a:pt x="70871" y="1239170"/>
                    <a:pt x="95004" y="1291244"/>
                    <a:pt x="110836" y="1302327"/>
                  </a:cubicBezTo>
                  <a:cubicBezTo>
                    <a:pt x="167157" y="1341752"/>
                    <a:pt x="206378" y="1352648"/>
                    <a:pt x="263236" y="1371600"/>
                  </a:cubicBezTo>
                  <a:cubicBezTo>
                    <a:pt x="369454" y="1366982"/>
                    <a:pt x="475885" y="1365900"/>
                    <a:pt x="581891" y="1357746"/>
                  </a:cubicBezTo>
                  <a:cubicBezTo>
                    <a:pt x="596452" y="1356626"/>
                    <a:pt x="610392" y="1350422"/>
                    <a:pt x="623454" y="1343891"/>
                  </a:cubicBezTo>
                  <a:cubicBezTo>
                    <a:pt x="638347" y="1336444"/>
                    <a:pt x="652226" y="1326842"/>
                    <a:pt x="665018" y="1316182"/>
                  </a:cubicBezTo>
                  <a:cubicBezTo>
                    <a:pt x="680070" y="1303639"/>
                    <a:pt x="692727" y="1288473"/>
                    <a:pt x="706582" y="1274618"/>
                  </a:cubicBezTo>
                  <a:cubicBezTo>
                    <a:pt x="711200" y="1260764"/>
                    <a:pt x="713905" y="1246117"/>
                    <a:pt x="720436" y="1233055"/>
                  </a:cubicBezTo>
                  <a:cubicBezTo>
                    <a:pt x="774153" y="1125620"/>
                    <a:pt x="727174" y="1254403"/>
                    <a:pt x="762000" y="1149927"/>
                  </a:cubicBezTo>
                  <a:cubicBezTo>
                    <a:pt x="757382" y="1094509"/>
                    <a:pt x="767149" y="1035935"/>
                    <a:pt x="748145" y="983673"/>
                  </a:cubicBezTo>
                  <a:cubicBezTo>
                    <a:pt x="743154" y="969949"/>
                    <a:pt x="716908" y="987201"/>
                    <a:pt x="706582" y="997527"/>
                  </a:cubicBezTo>
                  <a:cubicBezTo>
                    <a:pt x="696255" y="1007854"/>
                    <a:pt x="699258" y="1026029"/>
                    <a:pt x="692727" y="1039091"/>
                  </a:cubicBezTo>
                  <a:cubicBezTo>
                    <a:pt x="685280" y="1053984"/>
                    <a:pt x="674254" y="1066800"/>
                    <a:pt x="665018" y="1080655"/>
                  </a:cubicBezTo>
                  <a:cubicBezTo>
                    <a:pt x="658471" y="1106841"/>
                    <a:pt x="651802" y="1159919"/>
                    <a:pt x="623454" y="1177637"/>
                  </a:cubicBezTo>
                  <a:cubicBezTo>
                    <a:pt x="598686" y="1193117"/>
                    <a:pt x="540327" y="1205346"/>
                    <a:pt x="540327" y="1205346"/>
                  </a:cubicBezTo>
                  <a:cubicBezTo>
                    <a:pt x="480291" y="1200728"/>
                    <a:pt x="418634" y="1206095"/>
                    <a:pt x="360218" y="1191491"/>
                  </a:cubicBezTo>
                  <a:cubicBezTo>
                    <a:pt x="314969" y="1180179"/>
                    <a:pt x="299555" y="1092632"/>
                    <a:pt x="290945" y="1066800"/>
                  </a:cubicBezTo>
                  <a:lnTo>
                    <a:pt x="277091" y="1025237"/>
                  </a:lnTo>
                  <a:cubicBezTo>
                    <a:pt x="281709" y="960582"/>
                    <a:pt x="274244" y="893904"/>
                    <a:pt x="290945" y="831273"/>
                  </a:cubicBezTo>
                  <a:cubicBezTo>
                    <a:pt x="294708" y="817162"/>
                    <a:pt x="319447" y="823949"/>
                    <a:pt x="332509" y="817418"/>
                  </a:cubicBezTo>
                  <a:cubicBezTo>
                    <a:pt x="470041" y="748652"/>
                    <a:pt x="198177" y="801435"/>
                    <a:pt x="581891" y="775855"/>
                  </a:cubicBezTo>
                  <a:cubicBezTo>
                    <a:pt x="604982" y="771237"/>
                    <a:pt x="628176" y="767108"/>
                    <a:pt x="651163" y="762000"/>
                  </a:cubicBezTo>
                  <a:cubicBezTo>
                    <a:pt x="669751" y="757869"/>
                    <a:pt x="701964" y="766619"/>
                    <a:pt x="706582" y="748146"/>
                  </a:cubicBezTo>
                  <a:cubicBezTo>
                    <a:pt x="714737" y="715529"/>
                    <a:pt x="692528" y="681887"/>
                    <a:pt x="678873" y="651164"/>
                  </a:cubicBezTo>
                  <a:cubicBezTo>
                    <a:pt x="673568" y="639227"/>
                    <a:pt x="664066" y="625492"/>
                    <a:pt x="651163" y="623455"/>
                  </a:cubicBezTo>
                  <a:cubicBezTo>
                    <a:pt x="573481" y="611189"/>
                    <a:pt x="494145" y="614218"/>
                    <a:pt x="415636" y="609600"/>
                  </a:cubicBezTo>
                  <a:cubicBezTo>
                    <a:pt x="385988" y="599718"/>
                    <a:pt x="354627" y="593314"/>
                    <a:pt x="332509" y="568037"/>
                  </a:cubicBezTo>
                  <a:cubicBezTo>
                    <a:pt x="310579" y="542974"/>
                    <a:pt x="295564" y="512618"/>
                    <a:pt x="277091" y="484909"/>
                  </a:cubicBezTo>
                  <a:cubicBezTo>
                    <a:pt x="267855" y="471055"/>
                    <a:pt x="254648" y="459142"/>
                    <a:pt x="249382" y="443346"/>
                  </a:cubicBezTo>
                  <a:cubicBezTo>
                    <a:pt x="229506" y="383718"/>
                    <a:pt x="239069" y="415950"/>
                    <a:pt x="221673" y="346364"/>
                  </a:cubicBezTo>
                  <a:cubicBezTo>
                    <a:pt x="233988" y="247842"/>
                    <a:pt x="206159" y="243284"/>
                    <a:pt x="277091" y="207818"/>
                  </a:cubicBezTo>
                  <a:cubicBezTo>
                    <a:pt x="290153" y="201287"/>
                    <a:pt x="304800" y="198582"/>
                    <a:pt x="318654" y="193964"/>
                  </a:cubicBezTo>
                  <a:cubicBezTo>
                    <a:pt x="374072" y="198582"/>
                    <a:pt x="429786" y="200468"/>
                    <a:pt x="484909" y="207818"/>
                  </a:cubicBezTo>
                  <a:cubicBezTo>
                    <a:pt x="499385" y="209748"/>
                    <a:pt x="514322" y="213572"/>
                    <a:pt x="526473" y="221673"/>
                  </a:cubicBezTo>
                  <a:cubicBezTo>
                    <a:pt x="630249" y="290859"/>
                    <a:pt x="510774" y="244150"/>
                    <a:pt x="609600" y="277091"/>
                  </a:cubicBezTo>
                  <a:cubicBezTo>
                    <a:pt x="618836" y="290946"/>
                    <a:pt x="624307" y="308253"/>
                    <a:pt x="637309" y="318655"/>
                  </a:cubicBezTo>
                  <a:cubicBezTo>
                    <a:pt x="673946" y="347964"/>
                    <a:pt x="744704" y="323105"/>
                    <a:pt x="775854" y="318655"/>
                  </a:cubicBezTo>
                  <a:cubicBezTo>
                    <a:pt x="814426" y="260796"/>
                    <a:pt x="827518" y="260778"/>
                    <a:pt x="789709" y="166255"/>
                  </a:cubicBezTo>
                  <a:cubicBezTo>
                    <a:pt x="783525" y="150795"/>
                    <a:pt x="761466" y="148537"/>
                    <a:pt x="748145" y="138546"/>
                  </a:cubicBezTo>
                  <a:cubicBezTo>
                    <a:pt x="742920" y="134627"/>
                    <a:pt x="792018" y="127001"/>
                    <a:pt x="775854" y="11083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937023" y="4684560"/>
              <a:ext cx="544313" cy="1369564"/>
            </a:xfrm>
            <a:custGeom>
              <a:avLst/>
              <a:gdLst>
                <a:gd name="connsiteX0" fmla="*/ 819107 w 860671"/>
                <a:gd name="connsiteY0" fmla="*/ 406903 h 1362867"/>
                <a:gd name="connsiteX1" fmla="*/ 777544 w 860671"/>
                <a:gd name="connsiteY1" fmla="*/ 268357 h 1362867"/>
                <a:gd name="connsiteX2" fmla="*/ 680562 w 860671"/>
                <a:gd name="connsiteY2" fmla="*/ 171376 h 1362867"/>
                <a:gd name="connsiteX3" fmla="*/ 638998 w 860671"/>
                <a:gd name="connsiteY3" fmla="*/ 115957 h 1362867"/>
                <a:gd name="connsiteX4" fmla="*/ 542016 w 860671"/>
                <a:gd name="connsiteY4" fmla="*/ 74394 h 1362867"/>
                <a:gd name="connsiteX5" fmla="*/ 458889 w 860671"/>
                <a:gd name="connsiteY5" fmla="*/ 46685 h 1362867"/>
                <a:gd name="connsiteX6" fmla="*/ 417325 w 860671"/>
                <a:gd name="connsiteY6" fmla="*/ 18976 h 1362867"/>
                <a:gd name="connsiteX7" fmla="*/ 140234 w 860671"/>
                <a:gd name="connsiteY7" fmla="*/ 18976 h 1362867"/>
                <a:gd name="connsiteX8" fmla="*/ 112525 w 860671"/>
                <a:gd name="connsiteY8" fmla="*/ 74394 h 1362867"/>
                <a:gd name="connsiteX9" fmla="*/ 43253 w 860671"/>
                <a:gd name="connsiteY9" fmla="*/ 143667 h 1362867"/>
                <a:gd name="connsiteX10" fmla="*/ 43253 w 860671"/>
                <a:gd name="connsiteY10" fmla="*/ 420757 h 1362867"/>
                <a:gd name="connsiteX11" fmla="*/ 57107 w 860671"/>
                <a:gd name="connsiteY11" fmla="*/ 462321 h 1362867"/>
                <a:gd name="connsiteX12" fmla="*/ 98671 w 860671"/>
                <a:gd name="connsiteY12" fmla="*/ 503885 h 1362867"/>
                <a:gd name="connsiteX13" fmla="*/ 126380 w 860671"/>
                <a:gd name="connsiteY13" fmla="*/ 545448 h 1362867"/>
                <a:gd name="connsiteX14" fmla="*/ 167944 w 860671"/>
                <a:gd name="connsiteY14" fmla="*/ 573157 h 1362867"/>
                <a:gd name="connsiteX15" fmla="*/ 251071 w 860671"/>
                <a:gd name="connsiteY15" fmla="*/ 628576 h 1362867"/>
                <a:gd name="connsiteX16" fmla="*/ 348053 w 860671"/>
                <a:gd name="connsiteY16" fmla="*/ 656285 h 1362867"/>
                <a:gd name="connsiteX17" fmla="*/ 431180 w 860671"/>
                <a:gd name="connsiteY17" fmla="*/ 683994 h 1362867"/>
                <a:gd name="connsiteX18" fmla="*/ 514307 w 860671"/>
                <a:gd name="connsiteY18" fmla="*/ 753267 h 1362867"/>
                <a:gd name="connsiteX19" fmla="*/ 569725 w 860671"/>
                <a:gd name="connsiteY19" fmla="*/ 794830 h 1362867"/>
                <a:gd name="connsiteX20" fmla="*/ 611289 w 860671"/>
                <a:gd name="connsiteY20" fmla="*/ 822539 h 1362867"/>
                <a:gd name="connsiteX21" fmla="*/ 652853 w 860671"/>
                <a:gd name="connsiteY21" fmla="*/ 864103 h 1362867"/>
                <a:gd name="connsiteX22" fmla="*/ 652853 w 860671"/>
                <a:gd name="connsiteY22" fmla="*/ 1127339 h 1362867"/>
                <a:gd name="connsiteX23" fmla="*/ 555871 w 860671"/>
                <a:gd name="connsiteY23" fmla="*/ 1252030 h 1362867"/>
                <a:gd name="connsiteX24" fmla="*/ 514307 w 860671"/>
                <a:gd name="connsiteY24" fmla="*/ 1279739 h 1362867"/>
                <a:gd name="connsiteX25" fmla="*/ 472744 w 860671"/>
                <a:gd name="connsiteY25" fmla="*/ 1293594 h 1362867"/>
                <a:gd name="connsiteX26" fmla="*/ 292634 w 860671"/>
                <a:gd name="connsiteY26" fmla="*/ 1279739 h 1362867"/>
                <a:gd name="connsiteX27" fmla="*/ 264925 w 860671"/>
                <a:gd name="connsiteY27" fmla="*/ 1238176 h 1362867"/>
                <a:gd name="connsiteX28" fmla="*/ 237216 w 860671"/>
                <a:gd name="connsiteY28" fmla="*/ 1155048 h 1362867"/>
                <a:gd name="connsiteX29" fmla="*/ 209507 w 860671"/>
                <a:gd name="connsiteY29" fmla="*/ 1044212 h 1362867"/>
                <a:gd name="connsiteX30" fmla="*/ 195653 w 860671"/>
                <a:gd name="connsiteY30" fmla="*/ 988794 h 1362867"/>
                <a:gd name="connsiteX31" fmla="*/ 181798 w 860671"/>
                <a:gd name="connsiteY31" fmla="*/ 947230 h 1362867"/>
                <a:gd name="connsiteX32" fmla="*/ 167944 w 860671"/>
                <a:gd name="connsiteY32" fmla="*/ 891812 h 1362867"/>
                <a:gd name="connsiteX33" fmla="*/ 126380 w 860671"/>
                <a:gd name="connsiteY33" fmla="*/ 864103 h 1362867"/>
                <a:gd name="connsiteX34" fmla="*/ 1689 w 860671"/>
                <a:gd name="connsiteY34" fmla="*/ 877957 h 1362867"/>
                <a:gd name="connsiteX35" fmla="*/ 29398 w 860671"/>
                <a:gd name="connsiteY35" fmla="*/ 1168903 h 1362867"/>
                <a:gd name="connsiteX36" fmla="*/ 98671 w 860671"/>
                <a:gd name="connsiteY36" fmla="*/ 1252030 h 1362867"/>
                <a:gd name="connsiteX37" fmla="*/ 140234 w 860671"/>
                <a:gd name="connsiteY37" fmla="*/ 1279739 h 1362867"/>
                <a:gd name="connsiteX38" fmla="*/ 209507 w 860671"/>
                <a:gd name="connsiteY38" fmla="*/ 1335157 h 1362867"/>
                <a:gd name="connsiteX39" fmla="*/ 292634 w 860671"/>
                <a:gd name="connsiteY39" fmla="*/ 1362867 h 1362867"/>
                <a:gd name="connsiteX40" fmla="*/ 722125 w 860671"/>
                <a:gd name="connsiteY40" fmla="*/ 1349012 h 1362867"/>
                <a:gd name="connsiteX41" fmla="*/ 763689 w 860671"/>
                <a:gd name="connsiteY41" fmla="*/ 1321303 h 1362867"/>
                <a:gd name="connsiteX42" fmla="*/ 777544 w 860671"/>
                <a:gd name="connsiteY42" fmla="*/ 1265885 h 1362867"/>
                <a:gd name="connsiteX43" fmla="*/ 819107 w 860671"/>
                <a:gd name="connsiteY43" fmla="*/ 1168903 h 1362867"/>
                <a:gd name="connsiteX44" fmla="*/ 846816 w 860671"/>
                <a:gd name="connsiteY44" fmla="*/ 1085776 h 1362867"/>
                <a:gd name="connsiteX45" fmla="*/ 860671 w 860671"/>
                <a:gd name="connsiteY45" fmla="*/ 1044212 h 1362867"/>
                <a:gd name="connsiteX46" fmla="*/ 846816 w 860671"/>
                <a:gd name="connsiteY46" fmla="*/ 864103 h 1362867"/>
                <a:gd name="connsiteX47" fmla="*/ 777544 w 860671"/>
                <a:gd name="connsiteY47" fmla="*/ 794830 h 1362867"/>
                <a:gd name="connsiteX48" fmla="*/ 749834 w 860671"/>
                <a:gd name="connsiteY48" fmla="*/ 767121 h 1362867"/>
                <a:gd name="connsiteX49" fmla="*/ 666707 w 860671"/>
                <a:gd name="connsiteY49" fmla="*/ 739412 h 1362867"/>
                <a:gd name="connsiteX50" fmla="*/ 569725 w 860671"/>
                <a:gd name="connsiteY50" fmla="*/ 697848 h 1362867"/>
                <a:gd name="connsiteX51" fmla="*/ 486598 w 860671"/>
                <a:gd name="connsiteY51" fmla="*/ 642430 h 1362867"/>
                <a:gd name="connsiteX52" fmla="*/ 445034 w 860671"/>
                <a:gd name="connsiteY52" fmla="*/ 600867 h 1362867"/>
                <a:gd name="connsiteX53" fmla="*/ 389616 w 860671"/>
                <a:gd name="connsiteY53" fmla="*/ 573157 h 1362867"/>
                <a:gd name="connsiteX54" fmla="*/ 320344 w 860671"/>
                <a:gd name="connsiteY54" fmla="*/ 490030 h 1362867"/>
                <a:gd name="connsiteX55" fmla="*/ 292634 w 860671"/>
                <a:gd name="connsiteY55" fmla="*/ 462321 h 1362867"/>
                <a:gd name="connsiteX56" fmla="*/ 278780 w 860671"/>
                <a:gd name="connsiteY56" fmla="*/ 323776 h 1362867"/>
                <a:gd name="connsiteX57" fmla="*/ 320344 w 860671"/>
                <a:gd name="connsiteY57" fmla="*/ 296067 h 1362867"/>
                <a:gd name="connsiteX58" fmla="*/ 472744 w 860671"/>
                <a:gd name="connsiteY58" fmla="*/ 309921 h 1362867"/>
                <a:gd name="connsiteX59" fmla="*/ 542016 w 860671"/>
                <a:gd name="connsiteY59" fmla="*/ 406903 h 1362867"/>
                <a:gd name="connsiteX60" fmla="*/ 583580 w 860671"/>
                <a:gd name="connsiteY60" fmla="*/ 448467 h 1362867"/>
                <a:gd name="connsiteX61" fmla="*/ 611289 w 860671"/>
                <a:gd name="connsiteY61" fmla="*/ 490030 h 1362867"/>
                <a:gd name="connsiteX62" fmla="*/ 735980 w 860671"/>
                <a:gd name="connsiteY62" fmla="*/ 559303 h 1362867"/>
                <a:gd name="connsiteX63" fmla="*/ 805253 w 860671"/>
                <a:gd name="connsiteY63" fmla="*/ 545448 h 1362867"/>
                <a:gd name="connsiteX64" fmla="*/ 819107 w 860671"/>
                <a:gd name="connsiteY64" fmla="*/ 406903 h 136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60671" h="1362867">
                  <a:moveTo>
                    <a:pt x="819107" y="406903"/>
                  </a:moveTo>
                  <a:cubicBezTo>
                    <a:pt x="814489" y="360721"/>
                    <a:pt x="802400" y="301498"/>
                    <a:pt x="777544" y="268357"/>
                  </a:cubicBezTo>
                  <a:cubicBezTo>
                    <a:pt x="750113" y="231783"/>
                    <a:pt x="707992" y="207950"/>
                    <a:pt x="680562" y="171376"/>
                  </a:cubicBezTo>
                  <a:cubicBezTo>
                    <a:pt x="666707" y="152903"/>
                    <a:pt x="655326" y="132285"/>
                    <a:pt x="638998" y="115957"/>
                  </a:cubicBezTo>
                  <a:cubicBezTo>
                    <a:pt x="604457" y="81416"/>
                    <a:pt x="587440" y="88021"/>
                    <a:pt x="542016" y="74394"/>
                  </a:cubicBezTo>
                  <a:cubicBezTo>
                    <a:pt x="514040" y="66001"/>
                    <a:pt x="458889" y="46685"/>
                    <a:pt x="458889" y="46685"/>
                  </a:cubicBezTo>
                  <a:cubicBezTo>
                    <a:pt x="445034" y="37449"/>
                    <a:pt x="432218" y="26423"/>
                    <a:pt x="417325" y="18976"/>
                  </a:cubicBezTo>
                  <a:cubicBezTo>
                    <a:pt x="335798" y="-21788"/>
                    <a:pt x="203768" y="15239"/>
                    <a:pt x="140234" y="18976"/>
                  </a:cubicBezTo>
                  <a:cubicBezTo>
                    <a:pt x="130998" y="37449"/>
                    <a:pt x="125205" y="58091"/>
                    <a:pt x="112525" y="74394"/>
                  </a:cubicBezTo>
                  <a:cubicBezTo>
                    <a:pt x="92477" y="100171"/>
                    <a:pt x="43253" y="143667"/>
                    <a:pt x="43253" y="143667"/>
                  </a:cubicBezTo>
                  <a:cubicBezTo>
                    <a:pt x="13304" y="263459"/>
                    <a:pt x="20968" y="209049"/>
                    <a:pt x="43253" y="420757"/>
                  </a:cubicBezTo>
                  <a:cubicBezTo>
                    <a:pt x="44782" y="435281"/>
                    <a:pt x="49006" y="450170"/>
                    <a:pt x="57107" y="462321"/>
                  </a:cubicBezTo>
                  <a:cubicBezTo>
                    <a:pt x="67975" y="478624"/>
                    <a:pt x="86128" y="488833"/>
                    <a:pt x="98671" y="503885"/>
                  </a:cubicBezTo>
                  <a:cubicBezTo>
                    <a:pt x="109331" y="516677"/>
                    <a:pt x="114606" y="533674"/>
                    <a:pt x="126380" y="545448"/>
                  </a:cubicBezTo>
                  <a:cubicBezTo>
                    <a:pt x="138154" y="557222"/>
                    <a:pt x="154942" y="562755"/>
                    <a:pt x="167944" y="573157"/>
                  </a:cubicBezTo>
                  <a:cubicBezTo>
                    <a:pt x="224881" y="618707"/>
                    <a:pt x="160846" y="589909"/>
                    <a:pt x="251071" y="628576"/>
                  </a:cubicBezTo>
                  <a:cubicBezTo>
                    <a:pt x="287280" y="644094"/>
                    <a:pt x="309001" y="644569"/>
                    <a:pt x="348053" y="656285"/>
                  </a:cubicBezTo>
                  <a:cubicBezTo>
                    <a:pt x="376029" y="664678"/>
                    <a:pt x="406878" y="667793"/>
                    <a:pt x="431180" y="683994"/>
                  </a:cubicBezTo>
                  <a:cubicBezTo>
                    <a:pt x="523045" y="745237"/>
                    <a:pt x="420964" y="673259"/>
                    <a:pt x="514307" y="753267"/>
                  </a:cubicBezTo>
                  <a:cubicBezTo>
                    <a:pt x="531839" y="768294"/>
                    <a:pt x="550935" y="781409"/>
                    <a:pt x="569725" y="794830"/>
                  </a:cubicBezTo>
                  <a:cubicBezTo>
                    <a:pt x="583275" y="804508"/>
                    <a:pt x="598497" y="811879"/>
                    <a:pt x="611289" y="822539"/>
                  </a:cubicBezTo>
                  <a:cubicBezTo>
                    <a:pt x="626341" y="835082"/>
                    <a:pt x="638998" y="850248"/>
                    <a:pt x="652853" y="864103"/>
                  </a:cubicBezTo>
                  <a:cubicBezTo>
                    <a:pt x="685552" y="962205"/>
                    <a:pt x="690764" y="960532"/>
                    <a:pt x="652853" y="1127339"/>
                  </a:cubicBezTo>
                  <a:cubicBezTo>
                    <a:pt x="645635" y="1159100"/>
                    <a:pt x="586230" y="1226731"/>
                    <a:pt x="555871" y="1252030"/>
                  </a:cubicBezTo>
                  <a:cubicBezTo>
                    <a:pt x="543079" y="1262690"/>
                    <a:pt x="529200" y="1272292"/>
                    <a:pt x="514307" y="1279739"/>
                  </a:cubicBezTo>
                  <a:cubicBezTo>
                    <a:pt x="501245" y="1286270"/>
                    <a:pt x="486598" y="1288976"/>
                    <a:pt x="472744" y="1293594"/>
                  </a:cubicBezTo>
                  <a:cubicBezTo>
                    <a:pt x="412707" y="1288976"/>
                    <a:pt x="350815" y="1295254"/>
                    <a:pt x="292634" y="1279739"/>
                  </a:cubicBezTo>
                  <a:cubicBezTo>
                    <a:pt x="276545" y="1275449"/>
                    <a:pt x="271688" y="1253392"/>
                    <a:pt x="264925" y="1238176"/>
                  </a:cubicBezTo>
                  <a:cubicBezTo>
                    <a:pt x="253062" y="1211485"/>
                    <a:pt x="244300" y="1183384"/>
                    <a:pt x="237216" y="1155048"/>
                  </a:cubicBezTo>
                  <a:lnTo>
                    <a:pt x="209507" y="1044212"/>
                  </a:lnTo>
                  <a:cubicBezTo>
                    <a:pt x="204889" y="1025739"/>
                    <a:pt x="201674" y="1006858"/>
                    <a:pt x="195653" y="988794"/>
                  </a:cubicBezTo>
                  <a:cubicBezTo>
                    <a:pt x="191035" y="974939"/>
                    <a:pt x="185810" y="961272"/>
                    <a:pt x="181798" y="947230"/>
                  </a:cubicBezTo>
                  <a:cubicBezTo>
                    <a:pt x="176567" y="928921"/>
                    <a:pt x="178506" y="907655"/>
                    <a:pt x="167944" y="891812"/>
                  </a:cubicBezTo>
                  <a:cubicBezTo>
                    <a:pt x="158708" y="877957"/>
                    <a:pt x="140235" y="873339"/>
                    <a:pt x="126380" y="864103"/>
                  </a:cubicBezTo>
                  <a:cubicBezTo>
                    <a:pt x="84816" y="868721"/>
                    <a:pt x="17917" y="839415"/>
                    <a:pt x="1689" y="877957"/>
                  </a:cubicBezTo>
                  <a:cubicBezTo>
                    <a:pt x="421" y="880968"/>
                    <a:pt x="-7988" y="1094130"/>
                    <a:pt x="29398" y="1168903"/>
                  </a:cubicBezTo>
                  <a:cubicBezTo>
                    <a:pt x="44967" y="1200042"/>
                    <a:pt x="72406" y="1230143"/>
                    <a:pt x="98671" y="1252030"/>
                  </a:cubicBezTo>
                  <a:cubicBezTo>
                    <a:pt x="111463" y="1262690"/>
                    <a:pt x="127232" y="1269337"/>
                    <a:pt x="140234" y="1279739"/>
                  </a:cubicBezTo>
                  <a:cubicBezTo>
                    <a:pt x="176217" y="1308525"/>
                    <a:pt x="161538" y="1313837"/>
                    <a:pt x="209507" y="1335157"/>
                  </a:cubicBezTo>
                  <a:cubicBezTo>
                    <a:pt x="236197" y="1347020"/>
                    <a:pt x="292634" y="1362867"/>
                    <a:pt x="292634" y="1362867"/>
                  </a:cubicBezTo>
                  <a:cubicBezTo>
                    <a:pt x="435798" y="1358249"/>
                    <a:pt x="579441" y="1361602"/>
                    <a:pt x="722125" y="1349012"/>
                  </a:cubicBezTo>
                  <a:cubicBezTo>
                    <a:pt x="738712" y="1347548"/>
                    <a:pt x="754452" y="1335158"/>
                    <a:pt x="763689" y="1321303"/>
                  </a:cubicBezTo>
                  <a:cubicBezTo>
                    <a:pt x="774251" y="1305460"/>
                    <a:pt x="772313" y="1284194"/>
                    <a:pt x="777544" y="1265885"/>
                  </a:cubicBezTo>
                  <a:cubicBezTo>
                    <a:pt x="799845" y="1187832"/>
                    <a:pt x="782157" y="1261277"/>
                    <a:pt x="819107" y="1168903"/>
                  </a:cubicBezTo>
                  <a:cubicBezTo>
                    <a:pt x="829955" y="1141784"/>
                    <a:pt x="837580" y="1113485"/>
                    <a:pt x="846816" y="1085776"/>
                  </a:cubicBezTo>
                  <a:lnTo>
                    <a:pt x="860671" y="1044212"/>
                  </a:lnTo>
                  <a:cubicBezTo>
                    <a:pt x="856053" y="984176"/>
                    <a:pt x="857913" y="923285"/>
                    <a:pt x="846816" y="864103"/>
                  </a:cubicBezTo>
                  <a:cubicBezTo>
                    <a:pt x="839481" y="824984"/>
                    <a:pt x="803352" y="815476"/>
                    <a:pt x="777544" y="794830"/>
                  </a:cubicBezTo>
                  <a:cubicBezTo>
                    <a:pt x="767344" y="786670"/>
                    <a:pt x="761517" y="772963"/>
                    <a:pt x="749834" y="767121"/>
                  </a:cubicBezTo>
                  <a:cubicBezTo>
                    <a:pt x="723710" y="754059"/>
                    <a:pt x="691009" y="755614"/>
                    <a:pt x="666707" y="739412"/>
                  </a:cubicBezTo>
                  <a:cubicBezTo>
                    <a:pt x="609301" y="701141"/>
                    <a:pt x="641298" y="715742"/>
                    <a:pt x="569725" y="697848"/>
                  </a:cubicBezTo>
                  <a:cubicBezTo>
                    <a:pt x="542016" y="679375"/>
                    <a:pt x="510146" y="665978"/>
                    <a:pt x="486598" y="642430"/>
                  </a:cubicBezTo>
                  <a:cubicBezTo>
                    <a:pt x="472743" y="628576"/>
                    <a:pt x="460978" y="612255"/>
                    <a:pt x="445034" y="600867"/>
                  </a:cubicBezTo>
                  <a:cubicBezTo>
                    <a:pt x="428228" y="588863"/>
                    <a:pt x="406422" y="585162"/>
                    <a:pt x="389616" y="573157"/>
                  </a:cubicBezTo>
                  <a:cubicBezTo>
                    <a:pt x="343539" y="540244"/>
                    <a:pt x="352751" y="530539"/>
                    <a:pt x="320344" y="490030"/>
                  </a:cubicBezTo>
                  <a:cubicBezTo>
                    <a:pt x="312184" y="479830"/>
                    <a:pt x="301871" y="471557"/>
                    <a:pt x="292634" y="462321"/>
                  </a:cubicBezTo>
                  <a:cubicBezTo>
                    <a:pt x="276747" y="414660"/>
                    <a:pt x="246208" y="372633"/>
                    <a:pt x="278780" y="323776"/>
                  </a:cubicBezTo>
                  <a:cubicBezTo>
                    <a:pt x="288017" y="309921"/>
                    <a:pt x="306489" y="305303"/>
                    <a:pt x="320344" y="296067"/>
                  </a:cubicBezTo>
                  <a:cubicBezTo>
                    <a:pt x="371144" y="300685"/>
                    <a:pt x="424706" y="292765"/>
                    <a:pt x="472744" y="309921"/>
                  </a:cubicBezTo>
                  <a:cubicBezTo>
                    <a:pt x="484587" y="314151"/>
                    <a:pt x="530135" y="392645"/>
                    <a:pt x="542016" y="406903"/>
                  </a:cubicBezTo>
                  <a:cubicBezTo>
                    <a:pt x="554559" y="421955"/>
                    <a:pt x="571037" y="433415"/>
                    <a:pt x="583580" y="448467"/>
                  </a:cubicBezTo>
                  <a:cubicBezTo>
                    <a:pt x="594240" y="461259"/>
                    <a:pt x="598758" y="479065"/>
                    <a:pt x="611289" y="490030"/>
                  </a:cubicBezTo>
                  <a:cubicBezTo>
                    <a:pt x="669922" y="541333"/>
                    <a:pt x="678893" y="540274"/>
                    <a:pt x="735980" y="559303"/>
                  </a:cubicBezTo>
                  <a:cubicBezTo>
                    <a:pt x="759071" y="554685"/>
                    <a:pt x="785660" y="558510"/>
                    <a:pt x="805253" y="545448"/>
                  </a:cubicBezTo>
                  <a:cubicBezTo>
                    <a:pt x="826409" y="531344"/>
                    <a:pt x="823725" y="453085"/>
                    <a:pt x="819107" y="40690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042936" y="4661971"/>
              <a:ext cx="544313" cy="1362867"/>
            </a:xfrm>
            <a:custGeom>
              <a:avLst/>
              <a:gdLst>
                <a:gd name="connsiteX0" fmla="*/ 819107 w 860671"/>
                <a:gd name="connsiteY0" fmla="*/ 406903 h 1362867"/>
                <a:gd name="connsiteX1" fmla="*/ 777544 w 860671"/>
                <a:gd name="connsiteY1" fmla="*/ 268357 h 1362867"/>
                <a:gd name="connsiteX2" fmla="*/ 680562 w 860671"/>
                <a:gd name="connsiteY2" fmla="*/ 171376 h 1362867"/>
                <a:gd name="connsiteX3" fmla="*/ 638998 w 860671"/>
                <a:gd name="connsiteY3" fmla="*/ 115957 h 1362867"/>
                <a:gd name="connsiteX4" fmla="*/ 542016 w 860671"/>
                <a:gd name="connsiteY4" fmla="*/ 74394 h 1362867"/>
                <a:gd name="connsiteX5" fmla="*/ 458889 w 860671"/>
                <a:gd name="connsiteY5" fmla="*/ 46685 h 1362867"/>
                <a:gd name="connsiteX6" fmla="*/ 417325 w 860671"/>
                <a:gd name="connsiteY6" fmla="*/ 18976 h 1362867"/>
                <a:gd name="connsiteX7" fmla="*/ 140234 w 860671"/>
                <a:gd name="connsiteY7" fmla="*/ 18976 h 1362867"/>
                <a:gd name="connsiteX8" fmla="*/ 112525 w 860671"/>
                <a:gd name="connsiteY8" fmla="*/ 74394 h 1362867"/>
                <a:gd name="connsiteX9" fmla="*/ 43253 w 860671"/>
                <a:gd name="connsiteY9" fmla="*/ 143667 h 1362867"/>
                <a:gd name="connsiteX10" fmla="*/ 43253 w 860671"/>
                <a:gd name="connsiteY10" fmla="*/ 420757 h 1362867"/>
                <a:gd name="connsiteX11" fmla="*/ 57107 w 860671"/>
                <a:gd name="connsiteY11" fmla="*/ 462321 h 1362867"/>
                <a:gd name="connsiteX12" fmla="*/ 98671 w 860671"/>
                <a:gd name="connsiteY12" fmla="*/ 503885 h 1362867"/>
                <a:gd name="connsiteX13" fmla="*/ 126380 w 860671"/>
                <a:gd name="connsiteY13" fmla="*/ 545448 h 1362867"/>
                <a:gd name="connsiteX14" fmla="*/ 167944 w 860671"/>
                <a:gd name="connsiteY14" fmla="*/ 573157 h 1362867"/>
                <a:gd name="connsiteX15" fmla="*/ 251071 w 860671"/>
                <a:gd name="connsiteY15" fmla="*/ 628576 h 1362867"/>
                <a:gd name="connsiteX16" fmla="*/ 348053 w 860671"/>
                <a:gd name="connsiteY16" fmla="*/ 656285 h 1362867"/>
                <a:gd name="connsiteX17" fmla="*/ 431180 w 860671"/>
                <a:gd name="connsiteY17" fmla="*/ 683994 h 1362867"/>
                <a:gd name="connsiteX18" fmla="*/ 514307 w 860671"/>
                <a:gd name="connsiteY18" fmla="*/ 753267 h 1362867"/>
                <a:gd name="connsiteX19" fmla="*/ 569725 w 860671"/>
                <a:gd name="connsiteY19" fmla="*/ 794830 h 1362867"/>
                <a:gd name="connsiteX20" fmla="*/ 611289 w 860671"/>
                <a:gd name="connsiteY20" fmla="*/ 822539 h 1362867"/>
                <a:gd name="connsiteX21" fmla="*/ 652853 w 860671"/>
                <a:gd name="connsiteY21" fmla="*/ 864103 h 1362867"/>
                <a:gd name="connsiteX22" fmla="*/ 652853 w 860671"/>
                <a:gd name="connsiteY22" fmla="*/ 1127339 h 1362867"/>
                <a:gd name="connsiteX23" fmla="*/ 555871 w 860671"/>
                <a:gd name="connsiteY23" fmla="*/ 1252030 h 1362867"/>
                <a:gd name="connsiteX24" fmla="*/ 514307 w 860671"/>
                <a:gd name="connsiteY24" fmla="*/ 1279739 h 1362867"/>
                <a:gd name="connsiteX25" fmla="*/ 472744 w 860671"/>
                <a:gd name="connsiteY25" fmla="*/ 1293594 h 1362867"/>
                <a:gd name="connsiteX26" fmla="*/ 292634 w 860671"/>
                <a:gd name="connsiteY26" fmla="*/ 1279739 h 1362867"/>
                <a:gd name="connsiteX27" fmla="*/ 264925 w 860671"/>
                <a:gd name="connsiteY27" fmla="*/ 1238176 h 1362867"/>
                <a:gd name="connsiteX28" fmla="*/ 237216 w 860671"/>
                <a:gd name="connsiteY28" fmla="*/ 1155048 h 1362867"/>
                <a:gd name="connsiteX29" fmla="*/ 209507 w 860671"/>
                <a:gd name="connsiteY29" fmla="*/ 1044212 h 1362867"/>
                <a:gd name="connsiteX30" fmla="*/ 195653 w 860671"/>
                <a:gd name="connsiteY30" fmla="*/ 988794 h 1362867"/>
                <a:gd name="connsiteX31" fmla="*/ 181798 w 860671"/>
                <a:gd name="connsiteY31" fmla="*/ 947230 h 1362867"/>
                <a:gd name="connsiteX32" fmla="*/ 167944 w 860671"/>
                <a:gd name="connsiteY32" fmla="*/ 891812 h 1362867"/>
                <a:gd name="connsiteX33" fmla="*/ 126380 w 860671"/>
                <a:gd name="connsiteY33" fmla="*/ 864103 h 1362867"/>
                <a:gd name="connsiteX34" fmla="*/ 1689 w 860671"/>
                <a:gd name="connsiteY34" fmla="*/ 877957 h 1362867"/>
                <a:gd name="connsiteX35" fmla="*/ 29398 w 860671"/>
                <a:gd name="connsiteY35" fmla="*/ 1168903 h 1362867"/>
                <a:gd name="connsiteX36" fmla="*/ 98671 w 860671"/>
                <a:gd name="connsiteY36" fmla="*/ 1252030 h 1362867"/>
                <a:gd name="connsiteX37" fmla="*/ 140234 w 860671"/>
                <a:gd name="connsiteY37" fmla="*/ 1279739 h 1362867"/>
                <a:gd name="connsiteX38" fmla="*/ 209507 w 860671"/>
                <a:gd name="connsiteY38" fmla="*/ 1335157 h 1362867"/>
                <a:gd name="connsiteX39" fmla="*/ 292634 w 860671"/>
                <a:gd name="connsiteY39" fmla="*/ 1362867 h 1362867"/>
                <a:gd name="connsiteX40" fmla="*/ 722125 w 860671"/>
                <a:gd name="connsiteY40" fmla="*/ 1349012 h 1362867"/>
                <a:gd name="connsiteX41" fmla="*/ 763689 w 860671"/>
                <a:gd name="connsiteY41" fmla="*/ 1321303 h 1362867"/>
                <a:gd name="connsiteX42" fmla="*/ 777544 w 860671"/>
                <a:gd name="connsiteY42" fmla="*/ 1265885 h 1362867"/>
                <a:gd name="connsiteX43" fmla="*/ 819107 w 860671"/>
                <a:gd name="connsiteY43" fmla="*/ 1168903 h 1362867"/>
                <a:gd name="connsiteX44" fmla="*/ 846816 w 860671"/>
                <a:gd name="connsiteY44" fmla="*/ 1085776 h 1362867"/>
                <a:gd name="connsiteX45" fmla="*/ 860671 w 860671"/>
                <a:gd name="connsiteY45" fmla="*/ 1044212 h 1362867"/>
                <a:gd name="connsiteX46" fmla="*/ 846816 w 860671"/>
                <a:gd name="connsiteY46" fmla="*/ 864103 h 1362867"/>
                <a:gd name="connsiteX47" fmla="*/ 777544 w 860671"/>
                <a:gd name="connsiteY47" fmla="*/ 794830 h 1362867"/>
                <a:gd name="connsiteX48" fmla="*/ 749834 w 860671"/>
                <a:gd name="connsiteY48" fmla="*/ 767121 h 1362867"/>
                <a:gd name="connsiteX49" fmla="*/ 666707 w 860671"/>
                <a:gd name="connsiteY49" fmla="*/ 739412 h 1362867"/>
                <a:gd name="connsiteX50" fmla="*/ 569725 w 860671"/>
                <a:gd name="connsiteY50" fmla="*/ 697848 h 1362867"/>
                <a:gd name="connsiteX51" fmla="*/ 486598 w 860671"/>
                <a:gd name="connsiteY51" fmla="*/ 642430 h 1362867"/>
                <a:gd name="connsiteX52" fmla="*/ 445034 w 860671"/>
                <a:gd name="connsiteY52" fmla="*/ 600867 h 1362867"/>
                <a:gd name="connsiteX53" fmla="*/ 389616 w 860671"/>
                <a:gd name="connsiteY53" fmla="*/ 573157 h 1362867"/>
                <a:gd name="connsiteX54" fmla="*/ 320344 w 860671"/>
                <a:gd name="connsiteY54" fmla="*/ 490030 h 1362867"/>
                <a:gd name="connsiteX55" fmla="*/ 292634 w 860671"/>
                <a:gd name="connsiteY55" fmla="*/ 462321 h 1362867"/>
                <a:gd name="connsiteX56" fmla="*/ 278780 w 860671"/>
                <a:gd name="connsiteY56" fmla="*/ 323776 h 1362867"/>
                <a:gd name="connsiteX57" fmla="*/ 320344 w 860671"/>
                <a:gd name="connsiteY57" fmla="*/ 296067 h 1362867"/>
                <a:gd name="connsiteX58" fmla="*/ 472744 w 860671"/>
                <a:gd name="connsiteY58" fmla="*/ 309921 h 1362867"/>
                <a:gd name="connsiteX59" fmla="*/ 542016 w 860671"/>
                <a:gd name="connsiteY59" fmla="*/ 406903 h 1362867"/>
                <a:gd name="connsiteX60" fmla="*/ 583580 w 860671"/>
                <a:gd name="connsiteY60" fmla="*/ 448467 h 1362867"/>
                <a:gd name="connsiteX61" fmla="*/ 611289 w 860671"/>
                <a:gd name="connsiteY61" fmla="*/ 490030 h 1362867"/>
                <a:gd name="connsiteX62" fmla="*/ 735980 w 860671"/>
                <a:gd name="connsiteY62" fmla="*/ 559303 h 1362867"/>
                <a:gd name="connsiteX63" fmla="*/ 805253 w 860671"/>
                <a:gd name="connsiteY63" fmla="*/ 545448 h 1362867"/>
                <a:gd name="connsiteX64" fmla="*/ 819107 w 860671"/>
                <a:gd name="connsiteY64" fmla="*/ 406903 h 136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60671" h="1362867">
                  <a:moveTo>
                    <a:pt x="819107" y="406903"/>
                  </a:moveTo>
                  <a:cubicBezTo>
                    <a:pt x="814489" y="360721"/>
                    <a:pt x="802400" y="301498"/>
                    <a:pt x="777544" y="268357"/>
                  </a:cubicBezTo>
                  <a:cubicBezTo>
                    <a:pt x="750113" y="231783"/>
                    <a:pt x="707992" y="207950"/>
                    <a:pt x="680562" y="171376"/>
                  </a:cubicBezTo>
                  <a:cubicBezTo>
                    <a:pt x="666707" y="152903"/>
                    <a:pt x="655326" y="132285"/>
                    <a:pt x="638998" y="115957"/>
                  </a:cubicBezTo>
                  <a:cubicBezTo>
                    <a:pt x="604457" y="81416"/>
                    <a:pt x="587440" y="88021"/>
                    <a:pt x="542016" y="74394"/>
                  </a:cubicBezTo>
                  <a:cubicBezTo>
                    <a:pt x="514040" y="66001"/>
                    <a:pt x="458889" y="46685"/>
                    <a:pt x="458889" y="46685"/>
                  </a:cubicBezTo>
                  <a:cubicBezTo>
                    <a:pt x="445034" y="37449"/>
                    <a:pt x="432218" y="26423"/>
                    <a:pt x="417325" y="18976"/>
                  </a:cubicBezTo>
                  <a:cubicBezTo>
                    <a:pt x="335798" y="-21788"/>
                    <a:pt x="203768" y="15239"/>
                    <a:pt x="140234" y="18976"/>
                  </a:cubicBezTo>
                  <a:cubicBezTo>
                    <a:pt x="130998" y="37449"/>
                    <a:pt x="125205" y="58091"/>
                    <a:pt x="112525" y="74394"/>
                  </a:cubicBezTo>
                  <a:cubicBezTo>
                    <a:pt x="92477" y="100171"/>
                    <a:pt x="43253" y="143667"/>
                    <a:pt x="43253" y="143667"/>
                  </a:cubicBezTo>
                  <a:cubicBezTo>
                    <a:pt x="13304" y="263459"/>
                    <a:pt x="20968" y="209049"/>
                    <a:pt x="43253" y="420757"/>
                  </a:cubicBezTo>
                  <a:cubicBezTo>
                    <a:pt x="44782" y="435281"/>
                    <a:pt x="49006" y="450170"/>
                    <a:pt x="57107" y="462321"/>
                  </a:cubicBezTo>
                  <a:cubicBezTo>
                    <a:pt x="67975" y="478624"/>
                    <a:pt x="86128" y="488833"/>
                    <a:pt x="98671" y="503885"/>
                  </a:cubicBezTo>
                  <a:cubicBezTo>
                    <a:pt x="109331" y="516677"/>
                    <a:pt x="114606" y="533674"/>
                    <a:pt x="126380" y="545448"/>
                  </a:cubicBezTo>
                  <a:cubicBezTo>
                    <a:pt x="138154" y="557222"/>
                    <a:pt x="154942" y="562755"/>
                    <a:pt x="167944" y="573157"/>
                  </a:cubicBezTo>
                  <a:cubicBezTo>
                    <a:pt x="224881" y="618707"/>
                    <a:pt x="160846" y="589909"/>
                    <a:pt x="251071" y="628576"/>
                  </a:cubicBezTo>
                  <a:cubicBezTo>
                    <a:pt x="287280" y="644094"/>
                    <a:pt x="309001" y="644569"/>
                    <a:pt x="348053" y="656285"/>
                  </a:cubicBezTo>
                  <a:cubicBezTo>
                    <a:pt x="376029" y="664678"/>
                    <a:pt x="406878" y="667793"/>
                    <a:pt x="431180" y="683994"/>
                  </a:cubicBezTo>
                  <a:cubicBezTo>
                    <a:pt x="523045" y="745237"/>
                    <a:pt x="420964" y="673259"/>
                    <a:pt x="514307" y="753267"/>
                  </a:cubicBezTo>
                  <a:cubicBezTo>
                    <a:pt x="531839" y="768294"/>
                    <a:pt x="550935" y="781409"/>
                    <a:pt x="569725" y="794830"/>
                  </a:cubicBezTo>
                  <a:cubicBezTo>
                    <a:pt x="583275" y="804508"/>
                    <a:pt x="598497" y="811879"/>
                    <a:pt x="611289" y="822539"/>
                  </a:cubicBezTo>
                  <a:cubicBezTo>
                    <a:pt x="626341" y="835082"/>
                    <a:pt x="638998" y="850248"/>
                    <a:pt x="652853" y="864103"/>
                  </a:cubicBezTo>
                  <a:cubicBezTo>
                    <a:pt x="685552" y="962205"/>
                    <a:pt x="690764" y="960532"/>
                    <a:pt x="652853" y="1127339"/>
                  </a:cubicBezTo>
                  <a:cubicBezTo>
                    <a:pt x="645635" y="1159100"/>
                    <a:pt x="586230" y="1226731"/>
                    <a:pt x="555871" y="1252030"/>
                  </a:cubicBezTo>
                  <a:cubicBezTo>
                    <a:pt x="543079" y="1262690"/>
                    <a:pt x="529200" y="1272292"/>
                    <a:pt x="514307" y="1279739"/>
                  </a:cubicBezTo>
                  <a:cubicBezTo>
                    <a:pt x="501245" y="1286270"/>
                    <a:pt x="486598" y="1288976"/>
                    <a:pt x="472744" y="1293594"/>
                  </a:cubicBezTo>
                  <a:cubicBezTo>
                    <a:pt x="412707" y="1288976"/>
                    <a:pt x="350815" y="1295254"/>
                    <a:pt x="292634" y="1279739"/>
                  </a:cubicBezTo>
                  <a:cubicBezTo>
                    <a:pt x="276545" y="1275449"/>
                    <a:pt x="271688" y="1253392"/>
                    <a:pt x="264925" y="1238176"/>
                  </a:cubicBezTo>
                  <a:cubicBezTo>
                    <a:pt x="253062" y="1211485"/>
                    <a:pt x="244300" y="1183384"/>
                    <a:pt x="237216" y="1155048"/>
                  </a:cubicBezTo>
                  <a:lnTo>
                    <a:pt x="209507" y="1044212"/>
                  </a:lnTo>
                  <a:cubicBezTo>
                    <a:pt x="204889" y="1025739"/>
                    <a:pt x="201674" y="1006858"/>
                    <a:pt x="195653" y="988794"/>
                  </a:cubicBezTo>
                  <a:cubicBezTo>
                    <a:pt x="191035" y="974939"/>
                    <a:pt x="185810" y="961272"/>
                    <a:pt x="181798" y="947230"/>
                  </a:cubicBezTo>
                  <a:cubicBezTo>
                    <a:pt x="176567" y="928921"/>
                    <a:pt x="178506" y="907655"/>
                    <a:pt x="167944" y="891812"/>
                  </a:cubicBezTo>
                  <a:cubicBezTo>
                    <a:pt x="158708" y="877957"/>
                    <a:pt x="140235" y="873339"/>
                    <a:pt x="126380" y="864103"/>
                  </a:cubicBezTo>
                  <a:cubicBezTo>
                    <a:pt x="84816" y="868721"/>
                    <a:pt x="17917" y="839415"/>
                    <a:pt x="1689" y="877957"/>
                  </a:cubicBezTo>
                  <a:cubicBezTo>
                    <a:pt x="421" y="880968"/>
                    <a:pt x="-7988" y="1094130"/>
                    <a:pt x="29398" y="1168903"/>
                  </a:cubicBezTo>
                  <a:cubicBezTo>
                    <a:pt x="44967" y="1200042"/>
                    <a:pt x="72406" y="1230143"/>
                    <a:pt x="98671" y="1252030"/>
                  </a:cubicBezTo>
                  <a:cubicBezTo>
                    <a:pt x="111463" y="1262690"/>
                    <a:pt x="127232" y="1269337"/>
                    <a:pt x="140234" y="1279739"/>
                  </a:cubicBezTo>
                  <a:cubicBezTo>
                    <a:pt x="176217" y="1308525"/>
                    <a:pt x="161538" y="1313837"/>
                    <a:pt x="209507" y="1335157"/>
                  </a:cubicBezTo>
                  <a:cubicBezTo>
                    <a:pt x="236197" y="1347020"/>
                    <a:pt x="292634" y="1362867"/>
                    <a:pt x="292634" y="1362867"/>
                  </a:cubicBezTo>
                  <a:cubicBezTo>
                    <a:pt x="435798" y="1358249"/>
                    <a:pt x="579441" y="1361602"/>
                    <a:pt x="722125" y="1349012"/>
                  </a:cubicBezTo>
                  <a:cubicBezTo>
                    <a:pt x="738712" y="1347548"/>
                    <a:pt x="754452" y="1335158"/>
                    <a:pt x="763689" y="1321303"/>
                  </a:cubicBezTo>
                  <a:cubicBezTo>
                    <a:pt x="774251" y="1305460"/>
                    <a:pt x="772313" y="1284194"/>
                    <a:pt x="777544" y="1265885"/>
                  </a:cubicBezTo>
                  <a:cubicBezTo>
                    <a:pt x="799845" y="1187832"/>
                    <a:pt x="782157" y="1261277"/>
                    <a:pt x="819107" y="1168903"/>
                  </a:cubicBezTo>
                  <a:cubicBezTo>
                    <a:pt x="829955" y="1141784"/>
                    <a:pt x="837580" y="1113485"/>
                    <a:pt x="846816" y="1085776"/>
                  </a:cubicBezTo>
                  <a:lnTo>
                    <a:pt x="860671" y="1044212"/>
                  </a:lnTo>
                  <a:cubicBezTo>
                    <a:pt x="856053" y="984176"/>
                    <a:pt x="857913" y="923285"/>
                    <a:pt x="846816" y="864103"/>
                  </a:cubicBezTo>
                  <a:cubicBezTo>
                    <a:pt x="839481" y="824984"/>
                    <a:pt x="803352" y="815476"/>
                    <a:pt x="777544" y="794830"/>
                  </a:cubicBezTo>
                  <a:cubicBezTo>
                    <a:pt x="767344" y="786670"/>
                    <a:pt x="761517" y="772963"/>
                    <a:pt x="749834" y="767121"/>
                  </a:cubicBezTo>
                  <a:cubicBezTo>
                    <a:pt x="723710" y="754059"/>
                    <a:pt x="691009" y="755614"/>
                    <a:pt x="666707" y="739412"/>
                  </a:cubicBezTo>
                  <a:cubicBezTo>
                    <a:pt x="609301" y="701141"/>
                    <a:pt x="641298" y="715742"/>
                    <a:pt x="569725" y="697848"/>
                  </a:cubicBezTo>
                  <a:cubicBezTo>
                    <a:pt x="542016" y="679375"/>
                    <a:pt x="510146" y="665978"/>
                    <a:pt x="486598" y="642430"/>
                  </a:cubicBezTo>
                  <a:cubicBezTo>
                    <a:pt x="472743" y="628576"/>
                    <a:pt x="460978" y="612255"/>
                    <a:pt x="445034" y="600867"/>
                  </a:cubicBezTo>
                  <a:cubicBezTo>
                    <a:pt x="428228" y="588863"/>
                    <a:pt x="406422" y="585162"/>
                    <a:pt x="389616" y="573157"/>
                  </a:cubicBezTo>
                  <a:cubicBezTo>
                    <a:pt x="343539" y="540244"/>
                    <a:pt x="352751" y="530539"/>
                    <a:pt x="320344" y="490030"/>
                  </a:cubicBezTo>
                  <a:cubicBezTo>
                    <a:pt x="312184" y="479830"/>
                    <a:pt x="301871" y="471557"/>
                    <a:pt x="292634" y="462321"/>
                  </a:cubicBezTo>
                  <a:cubicBezTo>
                    <a:pt x="276747" y="414660"/>
                    <a:pt x="246208" y="372633"/>
                    <a:pt x="278780" y="323776"/>
                  </a:cubicBezTo>
                  <a:cubicBezTo>
                    <a:pt x="288017" y="309921"/>
                    <a:pt x="306489" y="305303"/>
                    <a:pt x="320344" y="296067"/>
                  </a:cubicBezTo>
                  <a:cubicBezTo>
                    <a:pt x="371144" y="300685"/>
                    <a:pt x="424706" y="292765"/>
                    <a:pt x="472744" y="309921"/>
                  </a:cubicBezTo>
                  <a:cubicBezTo>
                    <a:pt x="484587" y="314151"/>
                    <a:pt x="530135" y="392645"/>
                    <a:pt x="542016" y="406903"/>
                  </a:cubicBezTo>
                  <a:cubicBezTo>
                    <a:pt x="554559" y="421955"/>
                    <a:pt x="571037" y="433415"/>
                    <a:pt x="583580" y="448467"/>
                  </a:cubicBezTo>
                  <a:cubicBezTo>
                    <a:pt x="594240" y="461259"/>
                    <a:pt x="598758" y="479065"/>
                    <a:pt x="611289" y="490030"/>
                  </a:cubicBezTo>
                  <a:cubicBezTo>
                    <a:pt x="669922" y="541333"/>
                    <a:pt x="678893" y="540274"/>
                    <a:pt x="735980" y="559303"/>
                  </a:cubicBezTo>
                  <a:cubicBezTo>
                    <a:pt x="759071" y="554685"/>
                    <a:pt x="785660" y="558510"/>
                    <a:pt x="805253" y="545448"/>
                  </a:cubicBezTo>
                  <a:cubicBezTo>
                    <a:pt x="826409" y="531344"/>
                    <a:pt x="823725" y="453085"/>
                    <a:pt x="819107" y="40690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386955" y="4651334"/>
              <a:ext cx="484781" cy="1382237"/>
            </a:xfrm>
            <a:custGeom>
              <a:avLst/>
              <a:gdLst>
                <a:gd name="connsiteX0" fmla="*/ 3110 w 766538"/>
                <a:gd name="connsiteY0" fmla="*/ 105667 h 1382237"/>
                <a:gd name="connsiteX1" fmla="*/ 16965 w 766538"/>
                <a:gd name="connsiteY1" fmla="*/ 1255594 h 1382237"/>
                <a:gd name="connsiteX2" fmla="*/ 58529 w 766538"/>
                <a:gd name="connsiteY2" fmla="*/ 1324867 h 1382237"/>
                <a:gd name="connsiteX3" fmla="*/ 100092 w 766538"/>
                <a:gd name="connsiteY3" fmla="*/ 1338721 h 1382237"/>
                <a:gd name="connsiteX4" fmla="*/ 141656 w 766538"/>
                <a:gd name="connsiteY4" fmla="*/ 1366430 h 1382237"/>
                <a:gd name="connsiteX5" fmla="*/ 612710 w 766538"/>
                <a:gd name="connsiteY5" fmla="*/ 1366430 h 1382237"/>
                <a:gd name="connsiteX6" fmla="*/ 737401 w 766538"/>
                <a:gd name="connsiteY6" fmla="*/ 1311012 h 1382237"/>
                <a:gd name="connsiteX7" fmla="*/ 765110 w 766538"/>
                <a:gd name="connsiteY7" fmla="*/ 1269448 h 1382237"/>
                <a:gd name="connsiteX8" fmla="*/ 751256 w 766538"/>
                <a:gd name="connsiteY8" fmla="*/ 1186321 h 1382237"/>
                <a:gd name="connsiteX9" fmla="*/ 626565 w 766538"/>
                <a:gd name="connsiteY9" fmla="*/ 1117048 h 1382237"/>
                <a:gd name="connsiteX10" fmla="*/ 266347 w 766538"/>
                <a:gd name="connsiteY10" fmla="*/ 1103194 h 1382237"/>
                <a:gd name="connsiteX11" fmla="*/ 238638 w 766538"/>
                <a:gd name="connsiteY11" fmla="*/ 188794 h 1382237"/>
                <a:gd name="connsiteX12" fmla="*/ 183220 w 766538"/>
                <a:gd name="connsiteY12" fmla="*/ 133376 h 1382237"/>
                <a:gd name="connsiteX13" fmla="*/ 169365 w 766538"/>
                <a:gd name="connsiteY13" fmla="*/ 91812 h 1382237"/>
                <a:gd name="connsiteX14" fmla="*/ 127801 w 766538"/>
                <a:gd name="connsiteY14" fmla="*/ 77957 h 1382237"/>
                <a:gd name="connsiteX15" fmla="*/ 44674 w 766538"/>
                <a:gd name="connsiteY15" fmla="*/ 36394 h 1382237"/>
                <a:gd name="connsiteX16" fmla="*/ 3110 w 766538"/>
                <a:gd name="connsiteY16" fmla="*/ 105667 h 138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6538" h="1382237">
                  <a:moveTo>
                    <a:pt x="3110" y="105667"/>
                  </a:moveTo>
                  <a:cubicBezTo>
                    <a:pt x="-1508" y="308867"/>
                    <a:pt x="8052" y="872361"/>
                    <a:pt x="16965" y="1255594"/>
                  </a:cubicBezTo>
                  <a:cubicBezTo>
                    <a:pt x="17582" y="1282117"/>
                    <a:pt x="36029" y="1311367"/>
                    <a:pt x="58529" y="1324867"/>
                  </a:cubicBezTo>
                  <a:cubicBezTo>
                    <a:pt x="71052" y="1332381"/>
                    <a:pt x="86238" y="1334103"/>
                    <a:pt x="100092" y="1338721"/>
                  </a:cubicBezTo>
                  <a:cubicBezTo>
                    <a:pt x="113947" y="1347957"/>
                    <a:pt x="125707" y="1361645"/>
                    <a:pt x="141656" y="1366430"/>
                  </a:cubicBezTo>
                  <a:cubicBezTo>
                    <a:pt x="259353" y="1401739"/>
                    <a:pt x="598827" y="1366944"/>
                    <a:pt x="612710" y="1366430"/>
                  </a:cubicBezTo>
                  <a:cubicBezTo>
                    <a:pt x="711634" y="1333456"/>
                    <a:pt x="671535" y="1354923"/>
                    <a:pt x="737401" y="1311012"/>
                  </a:cubicBezTo>
                  <a:cubicBezTo>
                    <a:pt x="746637" y="1297157"/>
                    <a:pt x="763271" y="1285997"/>
                    <a:pt x="765110" y="1269448"/>
                  </a:cubicBezTo>
                  <a:cubicBezTo>
                    <a:pt x="768212" y="1241529"/>
                    <a:pt x="767365" y="1209334"/>
                    <a:pt x="751256" y="1186321"/>
                  </a:cubicBezTo>
                  <a:cubicBezTo>
                    <a:pt x="741809" y="1172825"/>
                    <a:pt x="662082" y="1119497"/>
                    <a:pt x="626565" y="1117048"/>
                  </a:cubicBezTo>
                  <a:cubicBezTo>
                    <a:pt x="506688" y="1108781"/>
                    <a:pt x="386420" y="1107812"/>
                    <a:pt x="266347" y="1103194"/>
                  </a:cubicBezTo>
                  <a:cubicBezTo>
                    <a:pt x="159766" y="783460"/>
                    <a:pt x="266811" y="1118492"/>
                    <a:pt x="238638" y="188794"/>
                  </a:cubicBezTo>
                  <a:cubicBezTo>
                    <a:pt x="237130" y="139031"/>
                    <a:pt x="221673" y="146193"/>
                    <a:pt x="183220" y="133376"/>
                  </a:cubicBezTo>
                  <a:cubicBezTo>
                    <a:pt x="178602" y="119521"/>
                    <a:pt x="179692" y="102139"/>
                    <a:pt x="169365" y="91812"/>
                  </a:cubicBezTo>
                  <a:cubicBezTo>
                    <a:pt x="159038" y="81485"/>
                    <a:pt x="140863" y="84488"/>
                    <a:pt x="127801" y="77957"/>
                  </a:cubicBezTo>
                  <a:cubicBezTo>
                    <a:pt x="20379" y="24245"/>
                    <a:pt x="149140" y="71214"/>
                    <a:pt x="44674" y="36394"/>
                  </a:cubicBezTo>
                  <a:cubicBezTo>
                    <a:pt x="-23178" y="59010"/>
                    <a:pt x="7728" y="-97533"/>
                    <a:pt x="3110" y="10566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394736" y="4684560"/>
              <a:ext cx="533400" cy="1349014"/>
              <a:chOff x="998989" y="2343694"/>
              <a:chExt cx="533400" cy="1349014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998989" y="2343694"/>
                <a:ext cx="533400" cy="1349014"/>
              </a:xfrm>
              <a:custGeom>
                <a:avLst/>
                <a:gdLst>
                  <a:gd name="connsiteX0" fmla="*/ 0 w 820469"/>
                  <a:gd name="connsiteY0" fmla="*/ 1219200 h 1288473"/>
                  <a:gd name="connsiteX1" fmla="*/ 13854 w 820469"/>
                  <a:gd name="connsiteY1" fmla="*/ 554182 h 1288473"/>
                  <a:gd name="connsiteX2" fmla="*/ 27709 w 820469"/>
                  <a:gd name="connsiteY2" fmla="*/ 498764 h 1288473"/>
                  <a:gd name="connsiteX3" fmla="*/ 41563 w 820469"/>
                  <a:gd name="connsiteY3" fmla="*/ 387927 h 1288473"/>
                  <a:gd name="connsiteX4" fmla="*/ 69272 w 820469"/>
                  <a:gd name="connsiteY4" fmla="*/ 263236 h 1288473"/>
                  <a:gd name="connsiteX5" fmla="*/ 96981 w 820469"/>
                  <a:gd name="connsiteY5" fmla="*/ 124691 h 1288473"/>
                  <a:gd name="connsiteX6" fmla="*/ 138545 w 820469"/>
                  <a:gd name="connsiteY6" fmla="*/ 41564 h 1288473"/>
                  <a:gd name="connsiteX7" fmla="*/ 277091 w 820469"/>
                  <a:gd name="connsiteY7" fmla="*/ 0 h 1288473"/>
                  <a:gd name="connsiteX8" fmla="*/ 554181 w 820469"/>
                  <a:gd name="connsiteY8" fmla="*/ 13855 h 1288473"/>
                  <a:gd name="connsiteX9" fmla="*/ 595745 w 820469"/>
                  <a:gd name="connsiteY9" fmla="*/ 27709 h 1288473"/>
                  <a:gd name="connsiteX10" fmla="*/ 651163 w 820469"/>
                  <a:gd name="connsiteY10" fmla="*/ 110836 h 1288473"/>
                  <a:gd name="connsiteX11" fmla="*/ 748145 w 820469"/>
                  <a:gd name="connsiteY11" fmla="*/ 221673 h 1288473"/>
                  <a:gd name="connsiteX12" fmla="*/ 762000 w 820469"/>
                  <a:gd name="connsiteY12" fmla="*/ 263236 h 1288473"/>
                  <a:gd name="connsiteX13" fmla="*/ 748145 w 820469"/>
                  <a:gd name="connsiteY13" fmla="*/ 471055 h 1288473"/>
                  <a:gd name="connsiteX14" fmla="*/ 720436 w 820469"/>
                  <a:gd name="connsiteY14" fmla="*/ 554182 h 1288473"/>
                  <a:gd name="connsiteX15" fmla="*/ 637309 w 820469"/>
                  <a:gd name="connsiteY15" fmla="*/ 581891 h 1288473"/>
                  <a:gd name="connsiteX16" fmla="*/ 595745 w 820469"/>
                  <a:gd name="connsiteY16" fmla="*/ 609600 h 1288473"/>
                  <a:gd name="connsiteX17" fmla="*/ 387927 w 820469"/>
                  <a:gd name="connsiteY17" fmla="*/ 637309 h 1288473"/>
                  <a:gd name="connsiteX18" fmla="*/ 457200 w 820469"/>
                  <a:gd name="connsiteY18" fmla="*/ 775855 h 1288473"/>
                  <a:gd name="connsiteX19" fmla="*/ 498763 w 820469"/>
                  <a:gd name="connsiteY19" fmla="*/ 789709 h 1288473"/>
                  <a:gd name="connsiteX20" fmla="*/ 595745 w 820469"/>
                  <a:gd name="connsiteY20" fmla="*/ 845127 h 1288473"/>
                  <a:gd name="connsiteX21" fmla="*/ 637309 w 820469"/>
                  <a:gd name="connsiteY21" fmla="*/ 872836 h 1288473"/>
                  <a:gd name="connsiteX22" fmla="*/ 734291 w 820469"/>
                  <a:gd name="connsiteY22" fmla="*/ 997527 h 1288473"/>
                  <a:gd name="connsiteX23" fmla="*/ 789709 w 820469"/>
                  <a:gd name="connsiteY23" fmla="*/ 1080655 h 1288473"/>
                  <a:gd name="connsiteX24" fmla="*/ 803563 w 820469"/>
                  <a:gd name="connsiteY24" fmla="*/ 1260764 h 1288473"/>
                  <a:gd name="connsiteX25" fmla="*/ 762000 w 820469"/>
                  <a:gd name="connsiteY25" fmla="*/ 1288473 h 1288473"/>
                  <a:gd name="connsiteX26" fmla="*/ 651163 w 820469"/>
                  <a:gd name="connsiteY26" fmla="*/ 1274618 h 1288473"/>
                  <a:gd name="connsiteX27" fmla="*/ 581891 w 820469"/>
                  <a:gd name="connsiteY27" fmla="*/ 1191491 h 1288473"/>
                  <a:gd name="connsiteX28" fmla="*/ 512618 w 820469"/>
                  <a:gd name="connsiteY28" fmla="*/ 1122218 h 1288473"/>
                  <a:gd name="connsiteX29" fmla="*/ 457200 w 820469"/>
                  <a:gd name="connsiteY29" fmla="*/ 1039091 h 1288473"/>
                  <a:gd name="connsiteX30" fmla="*/ 429491 w 820469"/>
                  <a:gd name="connsiteY30" fmla="*/ 997527 h 1288473"/>
                  <a:gd name="connsiteX31" fmla="*/ 346363 w 820469"/>
                  <a:gd name="connsiteY31" fmla="*/ 900546 h 1288473"/>
                  <a:gd name="connsiteX32" fmla="*/ 263236 w 820469"/>
                  <a:gd name="connsiteY32" fmla="*/ 845127 h 1288473"/>
                  <a:gd name="connsiteX33" fmla="*/ 207818 w 820469"/>
                  <a:gd name="connsiteY33" fmla="*/ 1011382 h 1288473"/>
                  <a:gd name="connsiteX34" fmla="*/ 235527 w 820469"/>
                  <a:gd name="connsiteY34" fmla="*/ 1094509 h 1288473"/>
                  <a:gd name="connsiteX35" fmla="*/ 221672 w 820469"/>
                  <a:gd name="connsiteY35" fmla="*/ 1260764 h 1288473"/>
                  <a:gd name="connsiteX36" fmla="*/ 180109 w 820469"/>
                  <a:gd name="connsiteY36" fmla="*/ 1274618 h 1288473"/>
                  <a:gd name="connsiteX37" fmla="*/ 27709 w 820469"/>
                  <a:gd name="connsiteY37" fmla="*/ 1260764 h 1288473"/>
                  <a:gd name="connsiteX38" fmla="*/ 0 w 820469"/>
                  <a:gd name="connsiteY38" fmla="*/ 1219200 h 128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0469" h="1288473">
                    <a:moveTo>
                      <a:pt x="0" y="1219200"/>
                    </a:moveTo>
                    <a:cubicBezTo>
                      <a:pt x="4618" y="997527"/>
                      <a:pt x="5333" y="775739"/>
                      <a:pt x="13854" y="554182"/>
                    </a:cubicBezTo>
                    <a:cubicBezTo>
                      <a:pt x="14586" y="535155"/>
                      <a:pt x="24579" y="517546"/>
                      <a:pt x="27709" y="498764"/>
                    </a:cubicBezTo>
                    <a:cubicBezTo>
                      <a:pt x="33830" y="462037"/>
                      <a:pt x="35901" y="424727"/>
                      <a:pt x="41563" y="387927"/>
                    </a:cubicBezTo>
                    <a:cubicBezTo>
                      <a:pt x="57688" y="283117"/>
                      <a:pt x="50892" y="355138"/>
                      <a:pt x="69272" y="263236"/>
                    </a:cubicBezTo>
                    <a:cubicBezTo>
                      <a:pt x="87412" y="172533"/>
                      <a:pt x="75531" y="199766"/>
                      <a:pt x="96981" y="124691"/>
                    </a:cubicBezTo>
                    <a:cubicBezTo>
                      <a:pt x="103217" y="102865"/>
                      <a:pt x="117425" y="54764"/>
                      <a:pt x="138545" y="41564"/>
                    </a:cubicBezTo>
                    <a:cubicBezTo>
                      <a:pt x="161031" y="27510"/>
                      <a:pt x="244647" y="8111"/>
                      <a:pt x="277091" y="0"/>
                    </a:cubicBezTo>
                    <a:cubicBezTo>
                      <a:pt x="369454" y="4618"/>
                      <a:pt x="462050" y="5844"/>
                      <a:pt x="554181" y="13855"/>
                    </a:cubicBezTo>
                    <a:cubicBezTo>
                      <a:pt x="568730" y="15120"/>
                      <a:pt x="585418" y="17382"/>
                      <a:pt x="595745" y="27709"/>
                    </a:cubicBezTo>
                    <a:cubicBezTo>
                      <a:pt x="619293" y="51257"/>
                      <a:pt x="627615" y="87288"/>
                      <a:pt x="651163" y="110836"/>
                    </a:cubicBezTo>
                    <a:cubicBezTo>
                      <a:pt x="687280" y="146953"/>
                      <a:pt x="725232" y="175848"/>
                      <a:pt x="748145" y="221673"/>
                    </a:cubicBezTo>
                    <a:cubicBezTo>
                      <a:pt x="754676" y="234735"/>
                      <a:pt x="757382" y="249382"/>
                      <a:pt x="762000" y="263236"/>
                    </a:cubicBezTo>
                    <a:cubicBezTo>
                      <a:pt x="757382" y="332509"/>
                      <a:pt x="757963" y="402326"/>
                      <a:pt x="748145" y="471055"/>
                    </a:cubicBezTo>
                    <a:cubicBezTo>
                      <a:pt x="744014" y="499969"/>
                      <a:pt x="748145" y="544946"/>
                      <a:pt x="720436" y="554182"/>
                    </a:cubicBezTo>
                    <a:cubicBezTo>
                      <a:pt x="692727" y="563418"/>
                      <a:pt x="661611" y="565690"/>
                      <a:pt x="637309" y="581891"/>
                    </a:cubicBezTo>
                    <a:cubicBezTo>
                      <a:pt x="623454" y="591127"/>
                      <a:pt x="611542" y="604334"/>
                      <a:pt x="595745" y="609600"/>
                    </a:cubicBezTo>
                    <a:cubicBezTo>
                      <a:pt x="564646" y="619966"/>
                      <a:pt x="401674" y="635782"/>
                      <a:pt x="387927" y="637309"/>
                    </a:cubicBezTo>
                    <a:cubicBezTo>
                      <a:pt x="404748" y="788700"/>
                      <a:pt x="360817" y="748317"/>
                      <a:pt x="457200" y="775855"/>
                    </a:cubicBezTo>
                    <a:cubicBezTo>
                      <a:pt x="471242" y="779867"/>
                      <a:pt x="484909" y="785091"/>
                      <a:pt x="498763" y="789709"/>
                    </a:cubicBezTo>
                    <a:cubicBezTo>
                      <a:pt x="600027" y="857218"/>
                      <a:pt x="472700" y="774816"/>
                      <a:pt x="595745" y="845127"/>
                    </a:cubicBezTo>
                    <a:cubicBezTo>
                      <a:pt x="610202" y="853388"/>
                      <a:pt x="623454" y="863600"/>
                      <a:pt x="637309" y="872836"/>
                    </a:cubicBezTo>
                    <a:cubicBezTo>
                      <a:pt x="675164" y="986405"/>
                      <a:pt x="609686" y="810617"/>
                      <a:pt x="734291" y="997527"/>
                    </a:cubicBezTo>
                    <a:lnTo>
                      <a:pt x="789709" y="1080655"/>
                    </a:lnTo>
                    <a:cubicBezTo>
                      <a:pt x="813191" y="1151100"/>
                      <a:pt x="837821" y="1183684"/>
                      <a:pt x="803563" y="1260764"/>
                    </a:cubicBezTo>
                    <a:cubicBezTo>
                      <a:pt x="796800" y="1275980"/>
                      <a:pt x="775854" y="1279237"/>
                      <a:pt x="762000" y="1288473"/>
                    </a:cubicBezTo>
                    <a:cubicBezTo>
                      <a:pt x="725054" y="1283855"/>
                      <a:pt x="686155" y="1287342"/>
                      <a:pt x="651163" y="1274618"/>
                    </a:cubicBezTo>
                    <a:cubicBezTo>
                      <a:pt x="620579" y="1263496"/>
                      <a:pt x="601132" y="1213480"/>
                      <a:pt x="581891" y="1191491"/>
                    </a:cubicBezTo>
                    <a:cubicBezTo>
                      <a:pt x="560387" y="1166915"/>
                      <a:pt x="530732" y="1149389"/>
                      <a:pt x="512618" y="1122218"/>
                    </a:cubicBezTo>
                    <a:lnTo>
                      <a:pt x="457200" y="1039091"/>
                    </a:lnTo>
                    <a:cubicBezTo>
                      <a:pt x="447964" y="1025236"/>
                      <a:pt x="439482" y="1010848"/>
                      <a:pt x="429491" y="997527"/>
                    </a:cubicBezTo>
                    <a:cubicBezTo>
                      <a:pt x="403459" y="962819"/>
                      <a:pt x="381100" y="927564"/>
                      <a:pt x="346363" y="900546"/>
                    </a:cubicBezTo>
                    <a:cubicBezTo>
                      <a:pt x="320076" y="880100"/>
                      <a:pt x="263236" y="845127"/>
                      <a:pt x="263236" y="845127"/>
                    </a:cubicBezTo>
                    <a:cubicBezTo>
                      <a:pt x="150653" y="867644"/>
                      <a:pt x="177298" y="838437"/>
                      <a:pt x="207818" y="1011382"/>
                    </a:cubicBezTo>
                    <a:cubicBezTo>
                      <a:pt x="212894" y="1040145"/>
                      <a:pt x="235527" y="1094509"/>
                      <a:pt x="235527" y="1094509"/>
                    </a:cubicBezTo>
                    <a:cubicBezTo>
                      <a:pt x="230909" y="1149927"/>
                      <a:pt x="238026" y="1207613"/>
                      <a:pt x="221672" y="1260764"/>
                    </a:cubicBezTo>
                    <a:cubicBezTo>
                      <a:pt x="217377" y="1274722"/>
                      <a:pt x="194713" y="1274618"/>
                      <a:pt x="180109" y="1274618"/>
                    </a:cubicBezTo>
                    <a:cubicBezTo>
                      <a:pt x="129100" y="1274618"/>
                      <a:pt x="78509" y="1265382"/>
                      <a:pt x="27709" y="1260764"/>
                    </a:cubicBezTo>
                    <a:lnTo>
                      <a:pt x="0" y="121920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1168545" y="2553121"/>
                <a:ext cx="204544" cy="322166"/>
              </a:xfrm>
              <a:custGeom>
                <a:avLst/>
                <a:gdLst>
                  <a:gd name="connsiteX0" fmla="*/ 59044 w 204544"/>
                  <a:gd name="connsiteY0" fmla="*/ 17366 h 322166"/>
                  <a:gd name="connsiteX1" fmla="*/ 17480 w 204544"/>
                  <a:gd name="connsiteY1" fmla="*/ 86639 h 322166"/>
                  <a:gd name="connsiteX2" fmla="*/ 17480 w 204544"/>
                  <a:gd name="connsiteY2" fmla="*/ 322166 h 322166"/>
                  <a:gd name="connsiteX3" fmla="*/ 128317 w 204544"/>
                  <a:gd name="connsiteY3" fmla="*/ 308311 h 322166"/>
                  <a:gd name="connsiteX4" fmla="*/ 183735 w 204544"/>
                  <a:gd name="connsiteY4" fmla="*/ 225184 h 322166"/>
                  <a:gd name="connsiteX5" fmla="*/ 183735 w 204544"/>
                  <a:gd name="connsiteY5" fmla="*/ 45075 h 322166"/>
                  <a:gd name="connsiteX6" fmla="*/ 142171 w 204544"/>
                  <a:gd name="connsiteY6" fmla="*/ 3511 h 322166"/>
                  <a:gd name="connsiteX7" fmla="*/ 59044 w 204544"/>
                  <a:gd name="connsiteY7" fmla="*/ 17366 h 32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544" h="322166">
                    <a:moveTo>
                      <a:pt x="59044" y="17366"/>
                    </a:moveTo>
                    <a:cubicBezTo>
                      <a:pt x="38262" y="31221"/>
                      <a:pt x="29523" y="62553"/>
                      <a:pt x="17480" y="86639"/>
                    </a:cubicBezTo>
                    <a:cubicBezTo>
                      <a:pt x="-19018" y="159636"/>
                      <a:pt x="12115" y="247057"/>
                      <a:pt x="17480" y="322166"/>
                    </a:cubicBezTo>
                    <a:cubicBezTo>
                      <a:pt x="54426" y="317548"/>
                      <a:pt x="96156" y="327072"/>
                      <a:pt x="128317" y="308311"/>
                    </a:cubicBezTo>
                    <a:cubicBezTo>
                      <a:pt x="157083" y="291531"/>
                      <a:pt x="183735" y="225184"/>
                      <a:pt x="183735" y="225184"/>
                    </a:cubicBezTo>
                    <a:cubicBezTo>
                      <a:pt x="207063" y="155196"/>
                      <a:pt x="215574" y="148553"/>
                      <a:pt x="183735" y="45075"/>
                    </a:cubicBezTo>
                    <a:cubicBezTo>
                      <a:pt x="177973" y="26348"/>
                      <a:pt x="160759" y="9707"/>
                      <a:pt x="142171" y="3511"/>
                    </a:cubicBezTo>
                    <a:cubicBezTo>
                      <a:pt x="115884" y="-5251"/>
                      <a:pt x="79826" y="3511"/>
                      <a:pt x="59044" y="1736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Freeform 55"/>
            <p:cNvSpPr/>
            <p:nvPr/>
          </p:nvSpPr>
          <p:spPr>
            <a:xfrm>
              <a:off x="2242292" y="4920793"/>
              <a:ext cx="337008" cy="642000"/>
            </a:xfrm>
            <a:custGeom>
              <a:avLst/>
              <a:gdLst>
                <a:gd name="connsiteX0" fmla="*/ 170753 w 337008"/>
                <a:gd name="connsiteY0" fmla="*/ 4414 h 642000"/>
                <a:gd name="connsiteX1" fmla="*/ 156899 w 337008"/>
                <a:gd name="connsiteY1" fmla="*/ 101396 h 642000"/>
                <a:gd name="connsiteX2" fmla="*/ 129189 w 337008"/>
                <a:gd name="connsiteY2" fmla="*/ 184523 h 642000"/>
                <a:gd name="connsiteX3" fmla="*/ 101480 w 337008"/>
                <a:gd name="connsiteY3" fmla="*/ 350778 h 642000"/>
                <a:gd name="connsiteX4" fmla="*/ 59917 w 337008"/>
                <a:gd name="connsiteY4" fmla="*/ 475469 h 642000"/>
                <a:gd name="connsiteX5" fmla="*/ 18353 w 337008"/>
                <a:gd name="connsiteY5" fmla="*/ 600160 h 642000"/>
                <a:gd name="connsiteX6" fmla="*/ 4499 w 337008"/>
                <a:gd name="connsiteY6" fmla="*/ 641723 h 642000"/>
                <a:gd name="connsiteX7" fmla="*/ 59917 w 337008"/>
                <a:gd name="connsiteY7" fmla="*/ 627869 h 642000"/>
                <a:gd name="connsiteX8" fmla="*/ 101480 w 337008"/>
                <a:gd name="connsiteY8" fmla="*/ 600160 h 642000"/>
                <a:gd name="connsiteX9" fmla="*/ 337008 w 337008"/>
                <a:gd name="connsiteY9" fmla="*/ 558596 h 642000"/>
                <a:gd name="connsiteX10" fmla="*/ 295444 w 337008"/>
                <a:gd name="connsiteY10" fmla="*/ 447760 h 642000"/>
                <a:gd name="connsiteX11" fmla="*/ 281589 w 337008"/>
                <a:gd name="connsiteY11" fmla="*/ 406196 h 642000"/>
                <a:gd name="connsiteX12" fmla="*/ 240026 w 337008"/>
                <a:gd name="connsiteY12" fmla="*/ 378487 h 642000"/>
                <a:gd name="connsiteX13" fmla="*/ 226171 w 337008"/>
                <a:gd name="connsiteY13" fmla="*/ 295360 h 642000"/>
                <a:gd name="connsiteX14" fmla="*/ 212317 w 337008"/>
                <a:gd name="connsiteY14" fmla="*/ 45978 h 642000"/>
                <a:gd name="connsiteX15" fmla="*/ 170753 w 337008"/>
                <a:gd name="connsiteY15" fmla="*/ 4414 h 64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7008" h="642000">
                  <a:moveTo>
                    <a:pt x="170753" y="4414"/>
                  </a:moveTo>
                  <a:cubicBezTo>
                    <a:pt x="161517" y="13650"/>
                    <a:pt x="164242" y="69577"/>
                    <a:pt x="156899" y="101396"/>
                  </a:cubicBezTo>
                  <a:cubicBezTo>
                    <a:pt x="150331" y="129856"/>
                    <a:pt x="129189" y="184523"/>
                    <a:pt x="129189" y="184523"/>
                  </a:cubicBezTo>
                  <a:cubicBezTo>
                    <a:pt x="119953" y="239941"/>
                    <a:pt x="119247" y="297478"/>
                    <a:pt x="101480" y="350778"/>
                  </a:cubicBezTo>
                  <a:lnTo>
                    <a:pt x="59917" y="475469"/>
                  </a:lnTo>
                  <a:lnTo>
                    <a:pt x="18353" y="600160"/>
                  </a:lnTo>
                  <a:cubicBezTo>
                    <a:pt x="13735" y="614014"/>
                    <a:pt x="-9669" y="645265"/>
                    <a:pt x="4499" y="641723"/>
                  </a:cubicBezTo>
                  <a:lnTo>
                    <a:pt x="59917" y="627869"/>
                  </a:lnTo>
                  <a:cubicBezTo>
                    <a:pt x="73771" y="618633"/>
                    <a:pt x="86264" y="606923"/>
                    <a:pt x="101480" y="600160"/>
                  </a:cubicBezTo>
                  <a:cubicBezTo>
                    <a:pt x="191664" y="560079"/>
                    <a:pt x="227710" y="568533"/>
                    <a:pt x="337008" y="558596"/>
                  </a:cubicBezTo>
                  <a:cubicBezTo>
                    <a:pt x="310277" y="424945"/>
                    <a:pt x="343011" y="542892"/>
                    <a:pt x="295444" y="447760"/>
                  </a:cubicBezTo>
                  <a:cubicBezTo>
                    <a:pt x="288913" y="434698"/>
                    <a:pt x="290712" y="417600"/>
                    <a:pt x="281589" y="406196"/>
                  </a:cubicBezTo>
                  <a:cubicBezTo>
                    <a:pt x="271187" y="393194"/>
                    <a:pt x="253880" y="387723"/>
                    <a:pt x="240026" y="378487"/>
                  </a:cubicBezTo>
                  <a:cubicBezTo>
                    <a:pt x="235408" y="350778"/>
                    <a:pt x="228504" y="323354"/>
                    <a:pt x="226171" y="295360"/>
                  </a:cubicBezTo>
                  <a:cubicBezTo>
                    <a:pt x="219257" y="212392"/>
                    <a:pt x="224091" y="128397"/>
                    <a:pt x="212317" y="45978"/>
                  </a:cubicBezTo>
                  <a:cubicBezTo>
                    <a:pt x="205282" y="-3271"/>
                    <a:pt x="179989" y="-4822"/>
                    <a:pt x="170753" y="44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652536" y="4715584"/>
              <a:ext cx="613340" cy="1288472"/>
              <a:chOff x="6256789" y="2374718"/>
              <a:chExt cx="613340" cy="1288472"/>
            </a:xfrm>
          </p:grpSpPr>
          <p:sp>
            <p:nvSpPr>
              <p:cNvPr id="61" name="Freeform 60"/>
              <p:cNvSpPr/>
              <p:nvPr/>
            </p:nvSpPr>
            <p:spPr>
              <a:xfrm>
                <a:off x="6256789" y="2374718"/>
                <a:ext cx="613340" cy="1288472"/>
              </a:xfrm>
              <a:custGeom>
                <a:avLst/>
                <a:gdLst>
                  <a:gd name="connsiteX0" fmla="*/ 0 w 969818"/>
                  <a:gd name="connsiteY0" fmla="*/ 1246909 h 1288472"/>
                  <a:gd name="connsiteX1" fmla="*/ 13854 w 969818"/>
                  <a:gd name="connsiteY1" fmla="*/ 1136072 h 1288472"/>
                  <a:gd name="connsiteX2" fmla="*/ 41564 w 969818"/>
                  <a:gd name="connsiteY2" fmla="*/ 997527 h 1288472"/>
                  <a:gd name="connsiteX3" fmla="*/ 69273 w 969818"/>
                  <a:gd name="connsiteY3" fmla="*/ 817418 h 1288472"/>
                  <a:gd name="connsiteX4" fmla="*/ 110836 w 969818"/>
                  <a:gd name="connsiteY4" fmla="*/ 651163 h 1288472"/>
                  <a:gd name="connsiteX5" fmla="*/ 152400 w 969818"/>
                  <a:gd name="connsiteY5" fmla="*/ 512618 h 1288472"/>
                  <a:gd name="connsiteX6" fmla="*/ 166254 w 969818"/>
                  <a:gd name="connsiteY6" fmla="*/ 471054 h 1288472"/>
                  <a:gd name="connsiteX7" fmla="*/ 193964 w 969818"/>
                  <a:gd name="connsiteY7" fmla="*/ 429491 h 1288472"/>
                  <a:gd name="connsiteX8" fmla="*/ 249382 w 969818"/>
                  <a:gd name="connsiteY8" fmla="*/ 263236 h 1288472"/>
                  <a:gd name="connsiteX9" fmla="*/ 277091 w 969818"/>
                  <a:gd name="connsiteY9" fmla="*/ 180109 h 1288472"/>
                  <a:gd name="connsiteX10" fmla="*/ 304800 w 969818"/>
                  <a:gd name="connsiteY10" fmla="*/ 138545 h 1288472"/>
                  <a:gd name="connsiteX11" fmla="*/ 346364 w 969818"/>
                  <a:gd name="connsiteY11" fmla="*/ 69272 h 1288472"/>
                  <a:gd name="connsiteX12" fmla="*/ 415636 w 969818"/>
                  <a:gd name="connsiteY12" fmla="*/ 0 h 1288472"/>
                  <a:gd name="connsiteX13" fmla="*/ 581891 w 969818"/>
                  <a:gd name="connsiteY13" fmla="*/ 13854 h 1288472"/>
                  <a:gd name="connsiteX14" fmla="*/ 665018 w 969818"/>
                  <a:gd name="connsiteY14" fmla="*/ 152400 h 1288472"/>
                  <a:gd name="connsiteX15" fmla="*/ 692727 w 969818"/>
                  <a:gd name="connsiteY15" fmla="*/ 263236 h 1288472"/>
                  <a:gd name="connsiteX16" fmla="*/ 720436 w 969818"/>
                  <a:gd name="connsiteY16" fmla="*/ 360218 h 1288472"/>
                  <a:gd name="connsiteX17" fmla="*/ 817418 w 969818"/>
                  <a:gd name="connsiteY17" fmla="*/ 471054 h 1288472"/>
                  <a:gd name="connsiteX18" fmla="*/ 845127 w 969818"/>
                  <a:gd name="connsiteY18" fmla="*/ 554181 h 1288472"/>
                  <a:gd name="connsiteX19" fmla="*/ 858982 w 969818"/>
                  <a:gd name="connsiteY19" fmla="*/ 595745 h 1288472"/>
                  <a:gd name="connsiteX20" fmla="*/ 872836 w 969818"/>
                  <a:gd name="connsiteY20" fmla="*/ 651163 h 1288472"/>
                  <a:gd name="connsiteX21" fmla="*/ 914400 w 969818"/>
                  <a:gd name="connsiteY21" fmla="*/ 734291 h 1288472"/>
                  <a:gd name="connsiteX22" fmla="*/ 928254 w 969818"/>
                  <a:gd name="connsiteY22" fmla="*/ 803563 h 1288472"/>
                  <a:gd name="connsiteX23" fmla="*/ 942109 w 969818"/>
                  <a:gd name="connsiteY23" fmla="*/ 858981 h 1288472"/>
                  <a:gd name="connsiteX24" fmla="*/ 969818 w 969818"/>
                  <a:gd name="connsiteY24" fmla="*/ 969818 h 1288472"/>
                  <a:gd name="connsiteX25" fmla="*/ 955964 w 969818"/>
                  <a:gd name="connsiteY25" fmla="*/ 1233054 h 1288472"/>
                  <a:gd name="connsiteX26" fmla="*/ 928254 w 969818"/>
                  <a:gd name="connsiteY26" fmla="*/ 1260763 h 1288472"/>
                  <a:gd name="connsiteX27" fmla="*/ 845127 w 969818"/>
                  <a:gd name="connsiteY27" fmla="*/ 1288472 h 1288472"/>
                  <a:gd name="connsiteX28" fmla="*/ 803564 w 969818"/>
                  <a:gd name="connsiteY28" fmla="*/ 1274618 h 1288472"/>
                  <a:gd name="connsiteX29" fmla="*/ 789709 w 969818"/>
                  <a:gd name="connsiteY29" fmla="*/ 1233054 h 1288472"/>
                  <a:gd name="connsiteX30" fmla="*/ 748145 w 969818"/>
                  <a:gd name="connsiteY30" fmla="*/ 1191491 h 1288472"/>
                  <a:gd name="connsiteX31" fmla="*/ 734291 w 969818"/>
                  <a:gd name="connsiteY31" fmla="*/ 1136072 h 1288472"/>
                  <a:gd name="connsiteX32" fmla="*/ 720436 w 969818"/>
                  <a:gd name="connsiteY32" fmla="*/ 1094509 h 1288472"/>
                  <a:gd name="connsiteX33" fmla="*/ 706582 w 969818"/>
                  <a:gd name="connsiteY33" fmla="*/ 1011381 h 1288472"/>
                  <a:gd name="connsiteX34" fmla="*/ 665018 w 969818"/>
                  <a:gd name="connsiteY34" fmla="*/ 928254 h 1288472"/>
                  <a:gd name="connsiteX35" fmla="*/ 623454 w 969818"/>
                  <a:gd name="connsiteY35" fmla="*/ 900545 h 1288472"/>
                  <a:gd name="connsiteX36" fmla="*/ 332509 w 969818"/>
                  <a:gd name="connsiteY36" fmla="*/ 914400 h 1288472"/>
                  <a:gd name="connsiteX37" fmla="*/ 249382 w 969818"/>
                  <a:gd name="connsiteY37" fmla="*/ 942109 h 1288472"/>
                  <a:gd name="connsiteX38" fmla="*/ 207818 w 969818"/>
                  <a:gd name="connsiteY38" fmla="*/ 1094509 h 1288472"/>
                  <a:gd name="connsiteX39" fmla="*/ 193964 w 969818"/>
                  <a:gd name="connsiteY39" fmla="*/ 1177636 h 1288472"/>
                  <a:gd name="connsiteX40" fmla="*/ 166254 w 969818"/>
                  <a:gd name="connsiteY40" fmla="*/ 1205345 h 1288472"/>
                  <a:gd name="connsiteX41" fmla="*/ 41564 w 969818"/>
                  <a:gd name="connsiteY41" fmla="*/ 1260763 h 1288472"/>
                  <a:gd name="connsiteX42" fmla="*/ 0 w 969818"/>
                  <a:gd name="connsiteY42" fmla="*/ 1246909 h 128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969818" h="1288472">
                    <a:moveTo>
                      <a:pt x="0" y="1246909"/>
                    </a:moveTo>
                    <a:cubicBezTo>
                      <a:pt x="4618" y="1209963"/>
                      <a:pt x="7733" y="1172799"/>
                      <a:pt x="13854" y="1136072"/>
                    </a:cubicBezTo>
                    <a:cubicBezTo>
                      <a:pt x="43678" y="957128"/>
                      <a:pt x="11072" y="1241467"/>
                      <a:pt x="41564" y="997527"/>
                    </a:cubicBezTo>
                    <a:cubicBezTo>
                      <a:pt x="62995" y="826079"/>
                      <a:pt x="38814" y="908792"/>
                      <a:pt x="69273" y="817418"/>
                    </a:cubicBezTo>
                    <a:cubicBezTo>
                      <a:pt x="105519" y="599936"/>
                      <a:pt x="55954" y="870681"/>
                      <a:pt x="110836" y="651163"/>
                    </a:cubicBezTo>
                    <a:cubicBezTo>
                      <a:pt x="131776" y="567405"/>
                      <a:pt x="118668" y="613816"/>
                      <a:pt x="152400" y="512618"/>
                    </a:cubicBezTo>
                    <a:cubicBezTo>
                      <a:pt x="157018" y="498763"/>
                      <a:pt x="158153" y="483205"/>
                      <a:pt x="166254" y="471054"/>
                    </a:cubicBezTo>
                    <a:lnTo>
                      <a:pt x="193964" y="429491"/>
                    </a:lnTo>
                    <a:lnTo>
                      <a:pt x="249382" y="263236"/>
                    </a:lnTo>
                    <a:cubicBezTo>
                      <a:pt x="249384" y="263231"/>
                      <a:pt x="277087" y="180114"/>
                      <a:pt x="277091" y="180109"/>
                    </a:cubicBezTo>
                    <a:lnTo>
                      <a:pt x="304800" y="138545"/>
                    </a:lnTo>
                    <a:cubicBezTo>
                      <a:pt x="328859" y="66364"/>
                      <a:pt x="302894" y="123608"/>
                      <a:pt x="346364" y="69272"/>
                    </a:cubicBezTo>
                    <a:cubicBezTo>
                      <a:pt x="399145" y="3297"/>
                      <a:pt x="344383" y="47503"/>
                      <a:pt x="415636" y="0"/>
                    </a:cubicBezTo>
                    <a:cubicBezTo>
                      <a:pt x="471054" y="4618"/>
                      <a:pt x="528812" y="-2733"/>
                      <a:pt x="581891" y="13854"/>
                    </a:cubicBezTo>
                    <a:cubicBezTo>
                      <a:pt x="635055" y="30468"/>
                      <a:pt x="654659" y="110965"/>
                      <a:pt x="665018" y="152400"/>
                    </a:cubicBezTo>
                    <a:lnTo>
                      <a:pt x="692727" y="263236"/>
                    </a:lnTo>
                    <a:cubicBezTo>
                      <a:pt x="695725" y="275227"/>
                      <a:pt x="711605" y="344763"/>
                      <a:pt x="720436" y="360218"/>
                    </a:cubicBezTo>
                    <a:cubicBezTo>
                      <a:pt x="745874" y="404735"/>
                      <a:pt x="781651" y="435287"/>
                      <a:pt x="817418" y="471054"/>
                    </a:cubicBezTo>
                    <a:lnTo>
                      <a:pt x="845127" y="554181"/>
                    </a:lnTo>
                    <a:cubicBezTo>
                      <a:pt x="849745" y="568036"/>
                      <a:pt x="855440" y="581577"/>
                      <a:pt x="858982" y="595745"/>
                    </a:cubicBezTo>
                    <a:cubicBezTo>
                      <a:pt x="863600" y="614218"/>
                      <a:pt x="865335" y="633661"/>
                      <a:pt x="872836" y="651163"/>
                    </a:cubicBezTo>
                    <a:cubicBezTo>
                      <a:pt x="913470" y="745977"/>
                      <a:pt x="891048" y="640884"/>
                      <a:pt x="914400" y="734291"/>
                    </a:cubicBezTo>
                    <a:cubicBezTo>
                      <a:pt x="920111" y="757136"/>
                      <a:pt x="923146" y="780576"/>
                      <a:pt x="928254" y="803563"/>
                    </a:cubicBezTo>
                    <a:cubicBezTo>
                      <a:pt x="932385" y="822151"/>
                      <a:pt x="937978" y="840393"/>
                      <a:pt x="942109" y="858981"/>
                    </a:cubicBezTo>
                    <a:cubicBezTo>
                      <a:pt x="964402" y="959298"/>
                      <a:pt x="945061" y="895543"/>
                      <a:pt x="969818" y="969818"/>
                    </a:cubicBezTo>
                    <a:cubicBezTo>
                      <a:pt x="965200" y="1057563"/>
                      <a:pt x="968390" y="1146070"/>
                      <a:pt x="955964" y="1233054"/>
                    </a:cubicBezTo>
                    <a:cubicBezTo>
                      <a:pt x="954117" y="1245985"/>
                      <a:pt x="939937" y="1254921"/>
                      <a:pt x="928254" y="1260763"/>
                    </a:cubicBezTo>
                    <a:cubicBezTo>
                      <a:pt x="902130" y="1273825"/>
                      <a:pt x="845127" y="1288472"/>
                      <a:pt x="845127" y="1288472"/>
                    </a:cubicBezTo>
                    <a:cubicBezTo>
                      <a:pt x="831273" y="1283854"/>
                      <a:pt x="813890" y="1284944"/>
                      <a:pt x="803564" y="1274618"/>
                    </a:cubicBezTo>
                    <a:cubicBezTo>
                      <a:pt x="793237" y="1264291"/>
                      <a:pt x="797810" y="1245205"/>
                      <a:pt x="789709" y="1233054"/>
                    </a:cubicBezTo>
                    <a:cubicBezTo>
                      <a:pt x="778841" y="1216752"/>
                      <a:pt x="762000" y="1205345"/>
                      <a:pt x="748145" y="1191491"/>
                    </a:cubicBezTo>
                    <a:cubicBezTo>
                      <a:pt x="743527" y="1173018"/>
                      <a:pt x="739522" y="1154381"/>
                      <a:pt x="734291" y="1136072"/>
                    </a:cubicBezTo>
                    <a:cubicBezTo>
                      <a:pt x="730279" y="1122030"/>
                      <a:pt x="723604" y="1108765"/>
                      <a:pt x="720436" y="1094509"/>
                    </a:cubicBezTo>
                    <a:cubicBezTo>
                      <a:pt x="714342" y="1067086"/>
                      <a:pt x="712676" y="1038804"/>
                      <a:pt x="706582" y="1011381"/>
                    </a:cubicBezTo>
                    <a:cubicBezTo>
                      <a:pt x="700143" y="982408"/>
                      <a:pt x="686367" y="949603"/>
                      <a:pt x="665018" y="928254"/>
                    </a:cubicBezTo>
                    <a:cubicBezTo>
                      <a:pt x="653244" y="916480"/>
                      <a:pt x="637309" y="909781"/>
                      <a:pt x="623454" y="900545"/>
                    </a:cubicBezTo>
                    <a:cubicBezTo>
                      <a:pt x="526472" y="905163"/>
                      <a:pt x="429007" y="903678"/>
                      <a:pt x="332509" y="914400"/>
                    </a:cubicBezTo>
                    <a:cubicBezTo>
                      <a:pt x="303480" y="917626"/>
                      <a:pt x="249382" y="942109"/>
                      <a:pt x="249382" y="942109"/>
                    </a:cubicBezTo>
                    <a:cubicBezTo>
                      <a:pt x="219086" y="1032997"/>
                      <a:pt x="223483" y="1008349"/>
                      <a:pt x="207818" y="1094509"/>
                    </a:cubicBezTo>
                    <a:cubicBezTo>
                      <a:pt x="202793" y="1122147"/>
                      <a:pt x="203828" y="1151333"/>
                      <a:pt x="193964" y="1177636"/>
                    </a:cubicBezTo>
                    <a:cubicBezTo>
                      <a:pt x="189377" y="1189867"/>
                      <a:pt x="176454" y="1197185"/>
                      <a:pt x="166254" y="1205345"/>
                    </a:cubicBezTo>
                    <a:cubicBezTo>
                      <a:pt x="134863" y="1230458"/>
                      <a:pt x="80015" y="1260763"/>
                      <a:pt x="41564" y="1260763"/>
                    </a:cubicBezTo>
                    <a:lnTo>
                      <a:pt x="0" y="124690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6376981" y="2549705"/>
                <a:ext cx="337008" cy="642000"/>
              </a:xfrm>
              <a:custGeom>
                <a:avLst/>
                <a:gdLst>
                  <a:gd name="connsiteX0" fmla="*/ 170753 w 337008"/>
                  <a:gd name="connsiteY0" fmla="*/ 4414 h 642000"/>
                  <a:gd name="connsiteX1" fmla="*/ 156899 w 337008"/>
                  <a:gd name="connsiteY1" fmla="*/ 101396 h 642000"/>
                  <a:gd name="connsiteX2" fmla="*/ 129189 w 337008"/>
                  <a:gd name="connsiteY2" fmla="*/ 184523 h 642000"/>
                  <a:gd name="connsiteX3" fmla="*/ 101480 w 337008"/>
                  <a:gd name="connsiteY3" fmla="*/ 350778 h 642000"/>
                  <a:gd name="connsiteX4" fmla="*/ 59917 w 337008"/>
                  <a:gd name="connsiteY4" fmla="*/ 475469 h 642000"/>
                  <a:gd name="connsiteX5" fmla="*/ 18353 w 337008"/>
                  <a:gd name="connsiteY5" fmla="*/ 600160 h 642000"/>
                  <a:gd name="connsiteX6" fmla="*/ 4499 w 337008"/>
                  <a:gd name="connsiteY6" fmla="*/ 641723 h 642000"/>
                  <a:gd name="connsiteX7" fmla="*/ 59917 w 337008"/>
                  <a:gd name="connsiteY7" fmla="*/ 627869 h 642000"/>
                  <a:gd name="connsiteX8" fmla="*/ 101480 w 337008"/>
                  <a:gd name="connsiteY8" fmla="*/ 600160 h 642000"/>
                  <a:gd name="connsiteX9" fmla="*/ 337008 w 337008"/>
                  <a:gd name="connsiteY9" fmla="*/ 558596 h 642000"/>
                  <a:gd name="connsiteX10" fmla="*/ 295444 w 337008"/>
                  <a:gd name="connsiteY10" fmla="*/ 447760 h 642000"/>
                  <a:gd name="connsiteX11" fmla="*/ 281589 w 337008"/>
                  <a:gd name="connsiteY11" fmla="*/ 406196 h 642000"/>
                  <a:gd name="connsiteX12" fmla="*/ 240026 w 337008"/>
                  <a:gd name="connsiteY12" fmla="*/ 378487 h 642000"/>
                  <a:gd name="connsiteX13" fmla="*/ 226171 w 337008"/>
                  <a:gd name="connsiteY13" fmla="*/ 295360 h 642000"/>
                  <a:gd name="connsiteX14" fmla="*/ 212317 w 337008"/>
                  <a:gd name="connsiteY14" fmla="*/ 45978 h 642000"/>
                  <a:gd name="connsiteX15" fmla="*/ 170753 w 337008"/>
                  <a:gd name="connsiteY15" fmla="*/ 4414 h 64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7008" h="642000">
                    <a:moveTo>
                      <a:pt x="170753" y="4414"/>
                    </a:moveTo>
                    <a:cubicBezTo>
                      <a:pt x="161517" y="13650"/>
                      <a:pt x="164242" y="69577"/>
                      <a:pt x="156899" y="101396"/>
                    </a:cubicBezTo>
                    <a:cubicBezTo>
                      <a:pt x="150331" y="129856"/>
                      <a:pt x="129189" y="184523"/>
                      <a:pt x="129189" y="184523"/>
                    </a:cubicBezTo>
                    <a:cubicBezTo>
                      <a:pt x="119953" y="239941"/>
                      <a:pt x="119247" y="297478"/>
                      <a:pt x="101480" y="350778"/>
                    </a:cubicBezTo>
                    <a:lnTo>
                      <a:pt x="59917" y="475469"/>
                    </a:lnTo>
                    <a:lnTo>
                      <a:pt x="18353" y="600160"/>
                    </a:lnTo>
                    <a:cubicBezTo>
                      <a:pt x="13735" y="614014"/>
                      <a:pt x="-9669" y="645265"/>
                      <a:pt x="4499" y="641723"/>
                    </a:cubicBezTo>
                    <a:lnTo>
                      <a:pt x="59917" y="627869"/>
                    </a:lnTo>
                    <a:cubicBezTo>
                      <a:pt x="73771" y="618633"/>
                      <a:pt x="86264" y="606923"/>
                      <a:pt x="101480" y="600160"/>
                    </a:cubicBezTo>
                    <a:cubicBezTo>
                      <a:pt x="191664" y="560079"/>
                      <a:pt x="227710" y="568533"/>
                      <a:pt x="337008" y="558596"/>
                    </a:cubicBezTo>
                    <a:cubicBezTo>
                      <a:pt x="310277" y="424945"/>
                      <a:pt x="343011" y="542892"/>
                      <a:pt x="295444" y="447760"/>
                    </a:cubicBezTo>
                    <a:cubicBezTo>
                      <a:pt x="288913" y="434698"/>
                      <a:pt x="290712" y="417600"/>
                      <a:pt x="281589" y="406196"/>
                    </a:cubicBezTo>
                    <a:cubicBezTo>
                      <a:pt x="271187" y="393194"/>
                      <a:pt x="253880" y="387723"/>
                      <a:pt x="240026" y="378487"/>
                    </a:cubicBezTo>
                    <a:cubicBezTo>
                      <a:pt x="235408" y="350778"/>
                      <a:pt x="228504" y="323354"/>
                      <a:pt x="226171" y="295360"/>
                    </a:cubicBezTo>
                    <a:cubicBezTo>
                      <a:pt x="219257" y="212392"/>
                      <a:pt x="224091" y="128397"/>
                      <a:pt x="212317" y="45978"/>
                    </a:cubicBezTo>
                    <a:cubicBezTo>
                      <a:pt x="205282" y="-3271"/>
                      <a:pt x="179989" y="-4822"/>
                      <a:pt x="170753" y="441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433336" y="4745097"/>
              <a:ext cx="533400" cy="1288473"/>
              <a:chOff x="5037589" y="2404231"/>
              <a:chExt cx="533400" cy="1288473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5037589" y="2404231"/>
                <a:ext cx="533400" cy="1288473"/>
              </a:xfrm>
              <a:custGeom>
                <a:avLst/>
                <a:gdLst>
                  <a:gd name="connsiteX0" fmla="*/ 0 w 820469"/>
                  <a:gd name="connsiteY0" fmla="*/ 1219200 h 1288473"/>
                  <a:gd name="connsiteX1" fmla="*/ 13854 w 820469"/>
                  <a:gd name="connsiteY1" fmla="*/ 554182 h 1288473"/>
                  <a:gd name="connsiteX2" fmla="*/ 27709 w 820469"/>
                  <a:gd name="connsiteY2" fmla="*/ 498764 h 1288473"/>
                  <a:gd name="connsiteX3" fmla="*/ 41563 w 820469"/>
                  <a:gd name="connsiteY3" fmla="*/ 387927 h 1288473"/>
                  <a:gd name="connsiteX4" fmla="*/ 69272 w 820469"/>
                  <a:gd name="connsiteY4" fmla="*/ 263236 h 1288473"/>
                  <a:gd name="connsiteX5" fmla="*/ 96981 w 820469"/>
                  <a:gd name="connsiteY5" fmla="*/ 124691 h 1288473"/>
                  <a:gd name="connsiteX6" fmla="*/ 138545 w 820469"/>
                  <a:gd name="connsiteY6" fmla="*/ 41564 h 1288473"/>
                  <a:gd name="connsiteX7" fmla="*/ 277091 w 820469"/>
                  <a:gd name="connsiteY7" fmla="*/ 0 h 1288473"/>
                  <a:gd name="connsiteX8" fmla="*/ 554181 w 820469"/>
                  <a:gd name="connsiteY8" fmla="*/ 13855 h 1288473"/>
                  <a:gd name="connsiteX9" fmla="*/ 595745 w 820469"/>
                  <a:gd name="connsiteY9" fmla="*/ 27709 h 1288473"/>
                  <a:gd name="connsiteX10" fmla="*/ 651163 w 820469"/>
                  <a:gd name="connsiteY10" fmla="*/ 110836 h 1288473"/>
                  <a:gd name="connsiteX11" fmla="*/ 748145 w 820469"/>
                  <a:gd name="connsiteY11" fmla="*/ 221673 h 1288473"/>
                  <a:gd name="connsiteX12" fmla="*/ 762000 w 820469"/>
                  <a:gd name="connsiteY12" fmla="*/ 263236 h 1288473"/>
                  <a:gd name="connsiteX13" fmla="*/ 748145 w 820469"/>
                  <a:gd name="connsiteY13" fmla="*/ 471055 h 1288473"/>
                  <a:gd name="connsiteX14" fmla="*/ 720436 w 820469"/>
                  <a:gd name="connsiteY14" fmla="*/ 554182 h 1288473"/>
                  <a:gd name="connsiteX15" fmla="*/ 637309 w 820469"/>
                  <a:gd name="connsiteY15" fmla="*/ 581891 h 1288473"/>
                  <a:gd name="connsiteX16" fmla="*/ 595745 w 820469"/>
                  <a:gd name="connsiteY16" fmla="*/ 609600 h 1288473"/>
                  <a:gd name="connsiteX17" fmla="*/ 387927 w 820469"/>
                  <a:gd name="connsiteY17" fmla="*/ 637309 h 1288473"/>
                  <a:gd name="connsiteX18" fmla="*/ 457200 w 820469"/>
                  <a:gd name="connsiteY18" fmla="*/ 775855 h 1288473"/>
                  <a:gd name="connsiteX19" fmla="*/ 498763 w 820469"/>
                  <a:gd name="connsiteY19" fmla="*/ 789709 h 1288473"/>
                  <a:gd name="connsiteX20" fmla="*/ 595745 w 820469"/>
                  <a:gd name="connsiteY20" fmla="*/ 845127 h 1288473"/>
                  <a:gd name="connsiteX21" fmla="*/ 637309 w 820469"/>
                  <a:gd name="connsiteY21" fmla="*/ 872836 h 1288473"/>
                  <a:gd name="connsiteX22" fmla="*/ 734291 w 820469"/>
                  <a:gd name="connsiteY22" fmla="*/ 997527 h 1288473"/>
                  <a:gd name="connsiteX23" fmla="*/ 789709 w 820469"/>
                  <a:gd name="connsiteY23" fmla="*/ 1080655 h 1288473"/>
                  <a:gd name="connsiteX24" fmla="*/ 803563 w 820469"/>
                  <a:gd name="connsiteY24" fmla="*/ 1260764 h 1288473"/>
                  <a:gd name="connsiteX25" fmla="*/ 762000 w 820469"/>
                  <a:gd name="connsiteY25" fmla="*/ 1288473 h 1288473"/>
                  <a:gd name="connsiteX26" fmla="*/ 651163 w 820469"/>
                  <a:gd name="connsiteY26" fmla="*/ 1274618 h 1288473"/>
                  <a:gd name="connsiteX27" fmla="*/ 581891 w 820469"/>
                  <a:gd name="connsiteY27" fmla="*/ 1191491 h 1288473"/>
                  <a:gd name="connsiteX28" fmla="*/ 512618 w 820469"/>
                  <a:gd name="connsiteY28" fmla="*/ 1122218 h 1288473"/>
                  <a:gd name="connsiteX29" fmla="*/ 457200 w 820469"/>
                  <a:gd name="connsiteY29" fmla="*/ 1039091 h 1288473"/>
                  <a:gd name="connsiteX30" fmla="*/ 429491 w 820469"/>
                  <a:gd name="connsiteY30" fmla="*/ 997527 h 1288473"/>
                  <a:gd name="connsiteX31" fmla="*/ 346363 w 820469"/>
                  <a:gd name="connsiteY31" fmla="*/ 900546 h 1288473"/>
                  <a:gd name="connsiteX32" fmla="*/ 263236 w 820469"/>
                  <a:gd name="connsiteY32" fmla="*/ 845127 h 1288473"/>
                  <a:gd name="connsiteX33" fmla="*/ 207818 w 820469"/>
                  <a:gd name="connsiteY33" fmla="*/ 1011382 h 1288473"/>
                  <a:gd name="connsiteX34" fmla="*/ 235527 w 820469"/>
                  <a:gd name="connsiteY34" fmla="*/ 1094509 h 1288473"/>
                  <a:gd name="connsiteX35" fmla="*/ 221672 w 820469"/>
                  <a:gd name="connsiteY35" fmla="*/ 1260764 h 1288473"/>
                  <a:gd name="connsiteX36" fmla="*/ 180109 w 820469"/>
                  <a:gd name="connsiteY36" fmla="*/ 1274618 h 1288473"/>
                  <a:gd name="connsiteX37" fmla="*/ 27709 w 820469"/>
                  <a:gd name="connsiteY37" fmla="*/ 1260764 h 1288473"/>
                  <a:gd name="connsiteX38" fmla="*/ 0 w 820469"/>
                  <a:gd name="connsiteY38" fmla="*/ 1219200 h 128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0469" h="1288473">
                    <a:moveTo>
                      <a:pt x="0" y="1219200"/>
                    </a:moveTo>
                    <a:cubicBezTo>
                      <a:pt x="4618" y="997527"/>
                      <a:pt x="5333" y="775739"/>
                      <a:pt x="13854" y="554182"/>
                    </a:cubicBezTo>
                    <a:cubicBezTo>
                      <a:pt x="14586" y="535155"/>
                      <a:pt x="24579" y="517546"/>
                      <a:pt x="27709" y="498764"/>
                    </a:cubicBezTo>
                    <a:cubicBezTo>
                      <a:pt x="33830" y="462037"/>
                      <a:pt x="35901" y="424727"/>
                      <a:pt x="41563" y="387927"/>
                    </a:cubicBezTo>
                    <a:cubicBezTo>
                      <a:pt x="57688" y="283117"/>
                      <a:pt x="50892" y="355138"/>
                      <a:pt x="69272" y="263236"/>
                    </a:cubicBezTo>
                    <a:cubicBezTo>
                      <a:pt x="87412" y="172533"/>
                      <a:pt x="75531" y="199766"/>
                      <a:pt x="96981" y="124691"/>
                    </a:cubicBezTo>
                    <a:cubicBezTo>
                      <a:pt x="103217" y="102865"/>
                      <a:pt x="117425" y="54764"/>
                      <a:pt x="138545" y="41564"/>
                    </a:cubicBezTo>
                    <a:cubicBezTo>
                      <a:pt x="161031" y="27510"/>
                      <a:pt x="244647" y="8111"/>
                      <a:pt x="277091" y="0"/>
                    </a:cubicBezTo>
                    <a:cubicBezTo>
                      <a:pt x="369454" y="4618"/>
                      <a:pt x="462050" y="5844"/>
                      <a:pt x="554181" y="13855"/>
                    </a:cubicBezTo>
                    <a:cubicBezTo>
                      <a:pt x="568730" y="15120"/>
                      <a:pt x="585418" y="17382"/>
                      <a:pt x="595745" y="27709"/>
                    </a:cubicBezTo>
                    <a:cubicBezTo>
                      <a:pt x="619293" y="51257"/>
                      <a:pt x="627615" y="87288"/>
                      <a:pt x="651163" y="110836"/>
                    </a:cubicBezTo>
                    <a:cubicBezTo>
                      <a:pt x="687280" y="146953"/>
                      <a:pt x="725232" y="175848"/>
                      <a:pt x="748145" y="221673"/>
                    </a:cubicBezTo>
                    <a:cubicBezTo>
                      <a:pt x="754676" y="234735"/>
                      <a:pt x="757382" y="249382"/>
                      <a:pt x="762000" y="263236"/>
                    </a:cubicBezTo>
                    <a:cubicBezTo>
                      <a:pt x="757382" y="332509"/>
                      <a:pt x="757963" y="402326"/>
                      <a:pt x="748145" y="471055"/>
                    </a:cubicBezTo>
                    <a:cubicBezTo>
                      <a:pt x="744014" y="499969"/>
                      <a:pt x="748145" y="544946"/>
                      <a:pt x="720436" y="554182"/>
                    </a:cubicBezTo>
                    <a:cubicBezTo>
                      <a:pt x="692727" y="563418"/>
                      <a:pt x="661611" y="565690"/>
                      <a:pt x="637309" y="581891"/>
                    </a:cubicBezTo>
                    <a:cubicBezTo>
                      <a:pt x="623454" y="591127"/>
                      <a:pt x="611542" y="604334"/>
                      <a:pt x="595745" y="609600"/>
                    </a:cubicBezTo>
                    <a:cubicBezTo>
                      <a:pt x="564646" y="619966"/>
                      <a:pt x="401674" y="635782"/>
                      <a:pt x="387927" y="637309"/>
                    </a:cubicBezTo>
                    <a:cubicBezTo>
                      <a:pt x="404748" y="788700"/>
                      <a:pt x="360817" y="748317"/>
                      <a:pt x="457200" y="775855"/>
                    </a:cubicBezTo>
                    <a:cubicBezTo>
                      <a:pt x="471242" y="779867"/>
                      <a:pt x="484909" y="785091"/>
                      <a:pt x="498763" y="789709"/>
                    </a:cubicBezTo>
                    <a:cubicBezTo>
                      <a:pt x="600027" y="857218"/>
                      <a:pt x="472700" y="774816"/>
                      <a:pt x="595745" y="845127"/>
                    </a:cubicBezTo>
                    <a:cubicBezTo>
                      <a:pt x="610202" y="853388"/>
                      <a:pt x="623454" y="863600"/>
                      <a:pt x="637309" y="872836"/>
                    </a:cubicBezTo>
                    <a:cubicBezTo>
                      <a:pt x="675164" y="986405"/>
                      <a:pt x="609686" y="810617"/>
                      <a:pt x="734291" y="997527"/>
                    </a:cubicBezTo>
                    <a:lnTo>
                      <a:pt x="789709" y="1080655"/>
                    </a:lnTo>
                    <a:cubicBezTo>
                      <a:pt x="813191" y="1151100"/>
                      <a:pt x="837821" y="1183684"/>
                      <a:pt x="803563" y="1260764"/>
                    </a:cubicBezTo>
                    <a:cubicBezTo>
                      <a:pt x="796800" y="1275980"/>
                      <a:pt x="775854" y="1279237"/>
                      <a:pt x="762000" y="1288473"/>
                    </a:cubicBezTo>
                    <a:cubicBezTo>
                      <a:pt x="725054" y="1283855"/>
                      <a:pt x="686155" y="1287342"/>
                      <a:pt x="651163" y="1274618"/>
                    </a:cubicBezTo>
                    <a:cubicBezTo>
                      <a:pt x="620579" y="1263496"/>
                      <a:pt x="601132" y="1213480"/>
                      <a:pt x="581891" y="1191491"/>
                    </a:cubicBezTo>
                    <a:cubicBezTo>
                      <a:pt x="560387" y="1166915"/>
                      <a:pt x="530732" y="1149389"/>
                      <a:pt x="512618" y="1122218"/>
                    </a:cubicBezTo>
                    <a:lnTo>
                      <a:pt x="457200" y="1039091"/>
                    </a:lnTo>
                    <a:cubicBezTo>
                      <a:pt x="447964" y="1025236"/>
                      <a:pt x="439482" y="1010848"/>
                      <a:pt x="429491" y="997527"/>
                    </a:cubicBezTo>
                    <a:cubicBezTo>
                      <a:pt x="403459" y="962819"/>
                      <a:pt x="381100" y="927564"/>
                      <a:pt x="346363" y="900546"/>
                    </a:cubicBezTo>
                    <a:cubicBezTo>
                      <a:pt x="320076" y="880100"/>
                      <a:pt x="263236" y="845127"/>
                      <a:pt x="263236" y="845127"/>
                    </a:cubicBezTo>
                    <a:cubicBezTo>
                      <a:pt x="150653" y="867644"/>
                      <a:pt x="177298" y="838437"/>
                      <a:pt x="207818" y="1011382"/>
                    </a:cubicBezTo>
                    <a:cubicBezTo>
                      <a:pt x="212894" y="1040145"/>
                      <a:pt x="235527" y="1094509"/>
                      <a:pt x="235527" y="1094509"/>
                    </a:cubicBezTo>
                    <a:cubicBezTo>
                      <a:pt x="230909" y="1149927"/>
                      <a:pt x="238026" y="1207613"/>
                      <a:pt x="221672" y="1260764"/>
                    </a:cubicBezTo>
                    <a:cubicBezTo>
                      <a:pt x="217377" y="1274722"/>
                      <a:pt x="194713" y="1274618"/>
                      <a:pt x="180109" y="1274618"/>
                    </a:cubicBezTo>
                    <a:cubicBezTo>
                      <a:pt x="129100" y="1274618"/>
                      <a:pt x="78509" y="1265382"/>
                      <a:pt x="27709" y="1260764"/>
                    </a:cubicBezTo>
                    <a:lnTo>
                      <a:pt x="0" y="121920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5189989" y="2549705"/>
                <a:ext cx="204544" cy="322166"/>
              </a:xfrm>
              <a:custGeom>
                <a:avLst/>
                <a:gdLst>
                  <a:gd name="connsiteX0" fmla="*/ 59044 w 204544"/>
                  <a:gd name="connsiteY0" fmla="*/ 17366 h 322166"/>
                  <a:gd name="connsiteX1" fmla="*/ 17480 w 204544"/>
                  <a:gd name="connsiteY1" fmla="*/ 86639 h 322166"/>
                  <a:gd name="connsiteX2" fmla="*/ 17480 w 204544"/>
                  <a:gd name="connsiteY2" fmla="*/ 322166 h 322166"/>
                  <a:gd name="connsiteX3" fmla="*/ 128317 w 204544"/>
                  <a:gd name="connsiteY3" fmla="*/ 308311 h 322166"/>
                  <a:gd name="connsiteX4" fmla="*/ 183735 w 204544"/>
                  <a:gd name="connsiteY4" fmla="*/ 225184 h 322166"/>
                  <a:gd name="connsiteX5" fmla="*/ 183735 w 204544"/>
                  <a:gd name="connsiteY5" fmla="*/ 45075 h 322166"/>
                  <a:gd name="connsiteX6" fmla="*/ 142171 w 204544"/>
                  <a:gd name="connsiteY6" fmla="*/ 3511 h 322166"/>
                  <a:gd name="connsiteX7" fmla="*/ 59044 w 204544"/>
                  <a:gd name="connsiteY7" fmla="*/ 17366 h 32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544" h="322166">
                    <a:moveTo>
                      <a:pt x="59044" y="17366"/>
                    </a:moveTo>
                    <a:cubicBezTo>
                      <a:pt x="38262" y="31221"/>
                      <a:pt x="29523" y="62553"/>
                      <a:pt x="17480" y="86639"/>
                    </a:cubicBezTo>
                    <a:cubicBezTo>
                      <a:pt x="-19018" y="159636"/>
                      <a:pt x="12115" y="247057"/>
                      <a:pt x="17480" y="322166"/>
                    </a:cubicBezTo>
                    <a:cubicBezTo>
                      <a:pt x="54426" y="317548"/>
                      <a:pt x="96156" y="327072"/>
                      <a:pt x="128317" y="308311"/>
                    </a:cubicBezTo>
                    <a:cubicBezTo>
                      <a:pt x="157083" y="291531"/>
                      <a:pt x="183735" y="225184"/>
                      <a:pt x="183735" y="225184"/>
                    </a:cubicBezTo>
                    <a:cubicBezTo>
                      <a:pt x="207063" y="155196"/>
                      <a:pt x="215574" y="148553"/>
                      <a:pt x="183735" y="45075"/>
                    </a:cubicBezTo>
                    <a:cubicBezTo>
                      <a:pt x="177973" y="26348"/>
                      <a:pt x="160759" y="9707"/>
                      <a:pt x="142171" y="3511"/>
                    </a:cubicBezTo>
                    <a:cubicBezTo>
                      <a:pt x="115884" y="-5251"/>
                      <a:pt x="79826" y="3511"/>
                      <a:pt x="59044" y="1736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155886" y="36844"/>
            <a:ext cx="233934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Chalkduster"/>
                <a:cs typeface="Chalkduster"/>
              </a:rPr>
              <a:t>WADS 2011</a:t>
            </a:r>
            <a:endParaRPr lang="en-US" sz="2800" b="1" cap="all" dirty="0">
              <a:ln w="0"/>
              <a:solidFill>
                <a:schemeClr val="accent1">
                  <a:lumMod val="75000"/>
                </a:schemeClr>
              </a:solidFill>
              <a:effectLst/>
              <a:latin typeface="Chalkduster"/>
              <a:cs typeface="Chalkduster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12188" y="4375707"/>
            <a:ext cx="251863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duster"/>
                <a:cs typeface="Chalkduster"/>
              </a:rPr>
              <a:t>Shang Yang</a:t>
            </a:r>
          </a:p>
          <a:p>
            <a:endParaRPr lang="en-US" dirty="0" smtClean="0">
              <a:latin typeface="Chalkduster"/>
              <a:cs typeface="Chalkduster"/>
            </a:endParaRPr>
          </a:p>
          <a:p>
            <a:r>
              <a:rPr lang="en-US" dirty="0" smtClean="0">
                <a:latin typeface="Chalkduster"/>
                <a:cs typeface="Chalkduster"/>
              </a:rPr>
              <a:t>Stony Brook Univ.</a:t>
            </a:r>
          </a:p>
          <a:p>
            <a:r>
              <a:rPr lang="en-US" dirty="0" smtClean="0">
                <a:latin typeface="Chalkduster"/>
                <a:cs typeface="Chalkduster"/>
              </a:rPr>
              <a:t>08/17/2011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76" name="Rectangle 75"/>
          <p:cNvSpPr/>
          <p:nvPr/>
        </p:nvSpPr>
        <p:spPr>
          <a:xfrm rot="20857737">
            <a:off x="226611" y="1272316"/>
            <a:ext cx="8307666" cy="1692823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 rot="20841679">
            <a:off x="195730" y="4070967"/>
            <a:ext cx="3879924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halkduster"/>
                <a:cs typeface="Chalkduster"/>
              </a:rPr>
              <a:t>1.CONVEX</a:t>
            </a:r>
            <a:endParaRPr lang="en-US" sz="5400" dirty="0">
              <a:latin typeface="Chalkduster"/>
              <a:cs typeface="Chalkduster"/>
            </a:endParaRPr>
          </a:p>
        </p:txBody>
      </p:sp>
      <p:sp>
        <p:nvSpPr>
          <p:cNvPr id="78" name="TextBox 77"/>
          <p:cNvSpPr txBox="1"/>
          <p:nvPr/>
        </p:nvSpPr>
        <p:spPr>
          <a:xfrm rot="20857738">
            <a:off x="4483794" y="3116189"/>
            <a:ext cx="3879924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halkduster"/>
                <a:cs typeface="Chalkduster"/>
              </a:rPr>
              <a:t>2</a:t>
            </a:r>
            <a:r>
              <a:rPr lang="en-US" sz="5400" dirty="0" smtClean="0">
                <a:latin typeface="Chalkduster"/>
                <a:cs typeface="Chalkduster"/>
              </a:rPr>
              <a:t>.CLOSED</a:t>
            </a:r>
            <a:endParaRPr lang="en-US" sz="5400" dirty="0">
              <a:latin typeface="Chalkduster"/>
              <a:cs typeface="Chalkduster"/>
            </a:endParaRPr>
          </a:p>
        </p:txBody>
      </p:sp>
      <p:sp>
        <p:nvSpPr>
          <p:cNvPr id="79" name="TextBox 78"/>
          <p:cNvSpPr txBox="1"/>
          <p:nvPr/>
        </p:nvSpPr>
        <p:spPr>
          <a:xfrm rot="20841679">
            <a:off x="2676527" y="4421927"/>
            <a:ext cx="6069098" cy="175432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halkduster"/>
                <a:cs typeface="Chalkduster"/>
              </a:rPr>
              <a:t>3</a:t>
            </a:r>
            <a:r>
              <a:rPr lang="en-US" sz="5400" dirty="0" smtClean="0">
                <a:latin typeface="Chalkduster"/>
                <a:cs typeface="Chalkduster"/>
              </a:rPr>
              <a:t>.STABS EVERY ELEMENT</a:t>
            </a:r>
            <a:endParaRPr lang="en-US" sz="54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16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0A8-9DD6-4238-9554-A5CD239F3C3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8718" y="820302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From 3-SAT :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93341" y="3158835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08831" y="3616035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50341" y="3616035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20383" y="361603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91193" y="3276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81455" y="284780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28755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80998" y="35998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74347" y="1005738"/>
            <a:ext cx="2498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Variable Gadget:</a:t>
            </a:r>
            <a:endParaRPr lang="en-US" sz="2400" dirty="0"/>
          </a:p>
        </p:txBody>
      </p:sp>
      <p:sp>
        <p:nvSpPr>
          <p:cNvPr id="41" name="Freeform 40"/>
          <p:cNvSpPr/>
          <p:nvPr/>
        </p:nvSpPr>
        <p:spPr>
          <a:xfrm>
            <a:off x="276837" y="1954326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0800000">
            <a:off x="285226" y="4938011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20966909">
            <a:off x="380999" y="2082122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371600" y="1980791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770799">
            <a:off x="2329421" y="2102586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371600" y="500581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772561">
            <a:off x="391839" y="487479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20987062">
            <a:off x="2361450" y="4882542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22155" y="1519126"/>
            <a:ext cx="182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Variable Gadgets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37771" y="5236194"/>
            <a:ext cx="168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Clause Gadgets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669687" y="431769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inner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Arc 57"/>
          <p:cNvSpPr/>
          <p:nvPr/>
        </p:nvSpPr>
        <p:spPr>
          <a:xfrm rot="18948002">
            <a:off x="3537514" y="3041265"/>
            <a:ext cx="5913500" cy="5772917"/>
          </a:xfrm>
          <a:prstGeom prst="arc">
            <a:avLst/>
          </a:prstGeom>
          <a:ln w="2222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6557078" y="3314605"/>
            <a:ext cx="0" cy="18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773683" y="3142616"/>
            <a:ext cx="2770910" cy="4572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544593" y="3142616"/>
            <a:ext cx="810490" cy="4572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1203345" y="4094462"/>
            <a:ext cx="4989193" cy="80682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62993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0A8-9DD6-4238-9554-A5CD239F3C3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8718" y="820302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From 3-SAT :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93341" y="3158835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08831" y="3616035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50341" y="3616035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20383" y="361603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91193" y="3276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81455" y="284780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28755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80998" y="35998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74347" y="1005738"/>
            <a:ext cx="2498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Variable Gadget:</a:t>
            </a:r>
            <a:endParaRPr lang="en-US" sz="2400" dirty="0"/>
          </a:p>
        </p:txBody>
      </p:sp>
      <p:sp>
        <p:nvSpPr>
          <p:cNvPr id="41" name="Freeform 40"/>
          <p:cNvSpPr/>
          <p:nvPr/>
        </p:nvSpPr>
        <p:spPr>
          <a:xfrm>
            <a:off x="276837" y="1954326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0800000">
            <a:off x="285226" y="4938011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20966909">
            <a:off x="380999" y="2082122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371600" y="1980791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770799">
            <a:off x="2329421" y="2102586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371600" y="500581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772561">
            <a:off x="391839" y="487479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20987062">
            <a:off x="2361450" y="4882542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22155" y="1519126"/>
            <a:ext cx="182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Variable Gadgets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37771" y="5236194"/>
            <a:ext cx="168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Clause Gadgets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669687" y="431769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inner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Arc 57"/>
          <p:cNvSpPr/>
          <p:nvPr/>
        </p:nvSpPr>
        <p:spPr>
          <a:xfrm rot="18948002">
            <a:off x="3537514" y="3041265"/>
            <a:ext cx="5913500" cy="5772917"/>
          </a:xfrm>
          <a:prstGeom prst="arc">
            <a:avLst/>
          </a:prstGeom>
          <a:ln w="2222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6557078" y="3314605"/>
            <a:ext cx="0" cy="18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738410" y="3165368"/>
            <a:ext cx="865910" cy="457200"/>
          </a:xfrm>
          <a:prstGeom prst="line">
            <a:avLst/>
          </a:prstGeom>
          <a:ln w="381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04320" y="3165368"/>
            <a:ext cx="2715490" cy="457200"/>
          </a:xfrm>
          <a:prstGeom prst="line">
            <a:avLst/>
          </a:prstGeom>
          <a:ln w="381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1203345" y="4094462"/>
            <a:ext cx="4989193" cy="80682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01284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0A8-9DD6-4238-9554-A5CD239F3C3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8718" y="820302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From 3-SAT :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93341" y="3158835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08831" y="3616035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50341" y="3616035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20383" y="361603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91193" y="3276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81455" y="284780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28755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80998" y="35998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74347" y="1005738"/>
            <a:ext cx="2498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Variable Gadget:</a:t>
            </a:r>
            <a:endParaRPr lang="en-US" sz="2400" dirty="0"/>
          </a:p>
        </p:txBody>
      </p:sp>
      <p:sp>
        <p:nvSpPr>
          <p:cNvPr id="41" name="Freeform 40"/>
          <p:cNvSpPr/>
          <p:nvPr/>
        </p:nvSpPr>
        <p:spPr>
          <a:xfrm>
            <a:off x="276837" y="1954326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0800000">
            <a:off x="285226" y="4938011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20966909">
            <a:off x="380999" y="2082122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371600" y="1980791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770799">
            <a:off x="2329421" y="2102586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371600" y="500581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772561">
            <a:off x="391839" y="487479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20987062">
            <a:off x="2361450" y="4882542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22155" y="1519126"/>
            <a:ext cx="182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Variable Gadgets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37771" y="5236194"/>
            <a:ext cx="168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Clause Gadgets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669687" y="431769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inner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Arc 57"/>
          <p:cNvSpPr/>
          <p:nvPr/>
        </p:nvSpPr>
        <p:spPr>
          <a:xfrm rot="18948002">
            <a:off x="3537514" y="3041265"/>
            <a:ext cx="5913500" cy="5772917"/>
          </a:xfrm>
          <a:prstGeom prst="arc">
            <a:avLst/>
          </a:prstGeom>
          <a:ln w="2222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6557078" y="3314605"/>
            <a:ext cx="0" cy="18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591586" y="3415742"/>
            <a:ext cx="215151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90734" y="45219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361557" y="455859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5763718" y="3461266"/>
            <a:ext cx="43019" cy="1339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806737" y="3429597"/>
            <a:ext cx="136863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039386" y="3415145"/>
            <a:ext cx="215151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211518" y="3460669"/>
            <a:ext cx="43019" cy="1339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254537" y="3429000"/>
            <a:ext cx="136863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1203345" y="4094462"/>
            <a:ext cx="4989193" cy="80682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10162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0A8-9DD6-4238-9554-A5CD239F3C3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8718" y="820302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From 3-SAT :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93341" y="3158835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08831" y="3616035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50341" y="3616035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20383" y="361603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91193" y="3276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81455" y="284780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28755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80998" y="35998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74347" y="1005738"/>
            <a:ext cx="2498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Variable Gadget:</a:t>
            </a:r>
            <a:endParaRPr lang="en-US" sz="2400" dirty="0"/>
          </a:p>
        </p:txBody>
      </p:sp>
      <p:sp>
        <p:nvSpPr>
          <p:cNvPr id="41" name="Freeform 40"/>
          <p:cNvSpPr/>
          <p:nvPr/>
        </p:nvSpPr>
        <p:spPr>
          <a:xfrm>
            <a:off x="276837" y="1954326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0800000">
            <a:off x="285226" y="4938011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20966909">
            <a:off x="380999" y="2082122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371600" y="1980791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770799">
            <a:off x="2329421" y="2102586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371600" y="500581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772561">
            <a:off x="391839" y="487479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20987062">
            <a:off x="2361450" y="4882542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22155" y="1519126"/>
            <a:ext cx="182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Variable Gadgets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37771" y="5236194"/>
            <a:ext cx="168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Clause Gadgets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669687" y="431769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inner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Arc 57"/>
          <p:cNvSpPr/>
          <p:nvPr/>
        </p:nvSpPr>
        <p:spPr>
          <a:xfrm rot="18948002">
            <a:off x="3537514" y="3041265"/>
            <a:ext cx="5913500" cy="5772917"/>
          </a:xfrm>
          <a:prstGeom prst="arc">
            <a:avLst/>
          </a:prstGeom>
          <a:ln w="2222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6557078" y="3314605"/>
            <a:ext cx="0" cy="18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738410" y="3165368"/>
            <a:ext cx="865910" cy="457200"/>
          </a:xfrm>
          <a:prstGeom prst="line">
            <a:avLst/>
          </a:prstGeom>
          <a:ln w="381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04320" y="3165368"/>
            <a:ext cx="2715490" cy="457200"/>
          </a:xfrm>
          <a:prstGeom prst="line">
            <a:avLst/>
          </a:prstGeom>
          <a:ln w="381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773683" y="3142616"/>
            <a:ext cx="2770910" cy="4572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544593" y="3142616"/>
            <a:ext cx="810490" cy="4572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591586" y="3415742"/>
            <a:ext cx="215151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90734" y="45219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361557" y="455859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5763718" y="3461266"/>
            <a:ext cx="43019" cy="1339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806737" y="3429597"/>
            <a:ext cx="136863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039386" y="3415145"/>
            <a:ext cx="215151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211518" y="3460669"/>
            <a:ext cx="43019" cy="1339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254537" y="3429000"/>
            <a:ext cx="136863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1203345" y="4094462"/>
            <a:ext cx="4989193" cy="80682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64122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0A8-9DD6-4238-9554-A5CD239F3C3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8718" y="820302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From 3-SAT :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93341" y="3158835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08831" y="3616035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50341" y="3616035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20383" y="361603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91193" y="3276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81455" y="284780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28755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80998" y="35998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74347" y="1005738"/>
            <a:ext cx="2498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Variable Gadget:</a:t>
            </a:r>
            <a:endParaRPr lang="en-US" sz="2400" dirty="0"/>
          </a:p>
        </p:txBody>
      </p:sp>
      <p:sp>
        <p:nvSpPr>
          <p:cNvPr id="41" name="Freeform 40"/>
          <p:cNvSpPr/>
          <p:nvPr/>
        </p:nvSpPr>
        <p:spPr>
          <a:xfrm>
            <a:off x="276837" y="1954326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0800000">
            <a:off x="285226" y="4938011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20966909">
            <a:off x="380999" y="2082122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371600" y="1980791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770799">
            <a:off x="2329421" y="2102586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371600" y="500581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772561">
            <a:off x="391839" y="487479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20987062">
            <a:off x="2361450" y="4882542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22155" y="1519126"/>
            <a:ext cx="182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Variable Gadgets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37771" y="5236194"/>
            <a:ext cx="168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Clause Gadgets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669687" y="431769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inner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Arc 57"/>
          <p:cNvSpPr/>
          <p:nvPr/>
        </p:nvSpPr>
        <p:spPr>
          <a:xfrm rot="18948002">
            <a:off x="3537514" y="3041265"/>
            <a:ext cx="5913500" cy="5772917"/>
          </a:xfrm>
          <a:prstGeom prst="arc">
            <a:avLst/>
          </a:prstGeom>
          <a:ln w="2222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6557078" y="3314605"/>
            <a:ext cx="0" cy="18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738410" y="3165368"/>
            <a:ext cx="865910" cy="457200"/>
          </a:xfrm>
          <a:prstGeom prst="line">
            <a:avLst/>
          </a:prstGeom>
          <a:ln w="381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04320" y="3165368"/>
            <a:ext cx="2715490" cy="457200"/>
          </a:xfrm>
          <a:prstGeom prst="line">
            <a:avLst/>
          </a:prstGeom>
          <a:ln w="381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773683" y="3142616"/>
            <a:ext cx="2770910" cy="4572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544593" y="3142616"/>
            <a:ext cx="810490" cy="4572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351932" y="2598516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99FF"/>
                </a:solidFill>
              </a:rPr>
              <a:t>x</a:t>
            </a:r>
            <a:r>
              <a:rPr lang="en-US" sz="2400" i="1" baseline="-25000" dirty="0" smtClean="0">
                <a:solidFill>
                  <a:srgbClr val="FF99FF"/>
                </a:solidFill>
              </a:rPr>
              <a:t>i</a:t>
            </a:r>
            <a:r>
              <a:rPr lang="en-US" sz="2400" dirty="0" smtClean="0">
                <a:solidFill>
                  <a:srgbClr val="FF99FF"/>
                </a:solidFill>
              </a:rPr>
              <a:t> is T</a:t>
            </a:r>
            <a:endParaRPr lang="en-US" sz="2400" dirty="0">
              <a:solidFill>
                <a:srgbClr val="FF99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34618" y="2625803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F0"/>
                </a:solidFill>
              </a:rPr>
              <a:t>x</a:t>
            </a:r>
            <a:r>
              <a:rPr lang="en-US" sz="2400" i="1" baseline="-25000" dirty="0" smtClean="0">
                <a:solidFill>
                  <a:srgbClr val="00B0F0"/>
                </a:solidFill>
              </a:rPr>
              <a:t>i</a:t>
            </a:r>
            <a:r>
              <a:rPr lang="en-US" sz="2400" dirty="0" smtClean="0">
                <a:solidFill>
                  <a:srgbClr val="00B0F0"/>
                </a:solidFill>
              </a:rPr>
              <a:t> is F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12533" y="4905740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F0"/>
                </a:solidFill>
              </a:rPr>
              <a:t>x</a:t>
            </a:r>
            <a:r>
              <a:rPr lang="en-US" sz="2400" i="1" baseline="-25000" dirty="0" smtClean="0">
                <a:solidFill>
                  <a:srgbClr val="00B0F0"/>
                </a:solidFill>
              </a:rPr>
              <a:t>i</a:t>
            </a:r>
            <a:r>
              <a:rPr lang="en-US" sz="2400" dirty="0" smtClean="0">
                <a:solidFill>
                  <a:srgbClr val="00B0F0"/>
                </a:solidFill>
              </a:rPr>
              <a:t> is F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38410" y="4927930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99FF"/>
                </a:solidFill>
              </a:rPr>
              <a:t>x</a:t>
            </a:r>
            <a:r>
              <a:rPr lang="en-US" sz="2400" i="1" baseline="-25000" dirty="0" smtClean="0">
                <a:solidFill>
                  <a:srgbClr val="FF99FF"/>
                </a:solidFill>
              </a:rPr>
              <a:t>i</a:t>
            </a:r>
            <a:r>
              <a:rPr lang="en-US" sz="2400" dirty="0" smtClean="0">
                <a:solidFill>
                  <a:srgbClr val="FF99FF"/>
                </a:solidFill>
              </a:rPr>
              <a:t> is T</a:t>
            </a:r>
            <a:endParaRPr lang="en-US" sz="2400" dirty="0">
              <a:solidFill>
                <a:srgbClr val="FF99FF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5591586" y="3415742"/>
            <a:ext cx="215151" cy="13716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90734" y="45219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361557" y="455859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5763718" y="3461266"/>
            <a:ext cx="43019" cy="1339931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806737" y="3429597"/>
            <a:ext cx="136863" cy="13716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039386" y="3415145"/>
            <a:ext cx="215151" cy="137160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211518" y="3460669"/>
            <a:ext cx="43019" cy="1339931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254537" y="3429000"/>
            <a:ext cx="136863" cy="137160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1203345" y="4094462"/>
            <a:ext cx="4989193" cy="80682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1636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0A8-9DD6-4238-9554-A5CD239F3C3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8718" y="820302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From 3-SAT :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93341" y="3158835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08831" y="3616035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50341" y="3616035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20383" y="361603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91193" y="3276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81455" y="284780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28755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80998" y="35998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74347" y="1005738"/>
            <a:ext cx="2498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Variable Gadget:</a:t>
            </a:r>
            <a:endParaRPr lang="en-US" sz="2400" dirty="0"/>
          </a:p>
        </p:txBody>
      </p:sp>
      <p:sp>
        <p:nvSpPr>
          <p:cNvPr id="41" name="Freeform 40"/>
          <p:cNvSpPr/>
          <p:nvPr/>
        </p:nvSpPr>
        <p:spPr>
          <a:xfrm>
            <a:off x="276837" y="1954326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0800000">
            <a:off x="285226" y="4938011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20966909">
            <a:off x="380999" y="2082122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371600" y="1980791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770799">
            <a:off x="2329421" y="2102586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371600" y="500581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772561">
            <a:off x="391839" y="487479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20987062">
            <a:off x="2361450" y="4882542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22155" y="1519126"/>
            <a:ext cx="182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Variable Gadgets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37771" y="5236194"/>
            <a:ext cx="168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Clause Gadgets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669687" y="431769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inner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Arc 57"/>
          <p:cNvSpPr/>
          <p:nvPr/>
        </p:nvSpPr>
        <p:spPr>
          <a:xfrm rot="18948002">
            <a:off x="3537514" y="3041265"/>
            <a:ext cx="5913500" cy="5772917"/>
          </a:xfrm>
          <a:prstGeom prst="arc">
            <a:avLst/>
          </a:prstGeom>
          <a:ln w="2222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6557078" y="3314605"/>
            <a:ext cx="0" cy="18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738410" y="3165368"/>
            <a:ext cx="865910" cy="457200"/>
          </a:xfrm>
          <a:prstGeom prst="line">
            <a:avLst/>
          </a:prstGeom>
          <a:ln w="381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04320" y="3165368"/>
            <a:ext cx="2715490" cy="457200"/>
          </a:xfrm>
          <a:prstGeom prst="line">
            <a:avLst/>
          </a:prstGeom>
          <a:ln w="381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773683" y="3142616"/>
            <a:ext cx="2770910" cy="4572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544593" y="3142616"/>
            <a:ext cx="810490" cy="4572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351932" y="2598516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99FF"/>
                </a:solidFill>
              </a:rPr>
              <a:t>x</a:t>
            </a:r>
            <a:r>
              <a:rPr lang="en-US" sz="2400" i="1" baseline="-25000" dirty="0" smtClean="0">
                <a:solidFill>
                  <a:srgbClr val="FF99FF"/>
                </a:solidFill>
              </a:rPr>
              <a:t>i</a:t>
            </a:r>
            <a:r>
              <a:rPr lang="en-US" sz="2400" dirty="0" smtClean="0">
                <a:solidFill>
                  <a:srgbClr val="FF99FF"/>
                </a:solidFill>
              </a:rPr>
              <a:t> is T</a:t>
            </a:r>
            <a:endParaRPr lang="en-US" sz="2400" dirty="0">
              <a:solidFill>
                <a:srgbClr val="FF99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34618" y="2625803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F0"/>
                </a:solidFill>
              </a:rPr>
              <a:t>x</a:t>
            </a:r>
            <a:r>
              <a:rPr lang="en-US" sz="2400" i="1" baseline="-25000" dirty="0" smtClean="0">
                <a:solidFill>
                  <a:srgbClr val="00B0F0"/>
                </a:solidFill>
              </a:rPr>
              <a:t>i</a:t>
            </a:r>
            <a:r>
              <a:rPr lang="en-US" sz="2400" dirty="0" smtClean="0">
                <a:solidFill>
                  <a:srgbClr val="00B0F0"/>
                </a:solidFill>
              </a:rPr>
              <a:t> is F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12533" y="4905740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F0"/>
                </a:solidFill>
              </a:rPr>
              <a:t>x</a:t>
            </a:r>
            <a:r>
              <a:rPr lang="en-US" sz="2400" i="1" baseline="-25000" dirty="0" smtClean="0">
                <a:solidFill>
                  <a:srgbClr val="00B0F0"/>
                </a:solidFill>
              </a:rPr>
              <a:t>i</a:t>
            </a:r>
            <a:r>
              <a:rPr lang="en-US" sz="2400" dirty="0" smtClean="0">
                <a:solidFill>
                  <a:srgbClr val="00B0F0"/>
                </a:solidFill>
              </a:rPr>
              <a:t> is F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38410" y="4927930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99FF"/>
                </a:solidFill>
              </a:rPr>
              <a:t>x</a:t>
            </a:r>
            <a:r>
              <a:rPr lang="en-US" sz="2400" i="1" baseline="-25000" dirty="0" smtClean="0">
                <a:solidFill>
                  <a:srgbClr val="FF99FF"/>
                </a:solidFill>
              </a:rPr>
              <a:t>i</a:t>
            </a:r>
            <a:r>
              <a:rPr lang="en-US" sz="2400" dirty="0" smtClean="0">
                <a:solidFill>
                  <a:srgbClr val="FF99FF"/>
                </a:solidFill>
              </a:rPr>
              <a:t> is T</a:t>
            </a:r>
            <a:endParaRPr lang="en-US" sz="2400" dirty="0">
              <a:solidFill>
                <a:srgbClr val="FF99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" y="2324301"/>
            <a:ext cx="0" cy="2492047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036861" y="2199405"/>
            <a:ext cx="480848" cy="2694354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17989" y="2324299"/>
            <a:ext cx="1896611" cy="256946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90600" y="2262445"/>
            <a:ext cx="2438400" cy="2446648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838200" y="2438400"/>
            <a:ext cx="2514600" cy="2377948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517709" y="2199405"/>
            <a:ext cx="1911291" cy="2487624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918103" y="2197915"/>
            <a:ext cx="1358497" cy="254534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566294" y="2295295"/>
            <a:ext cx="948306" cy="2632635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22155" y="2370011"/>
            <a:ext cx="1829504" cy="2591723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752600" y="2199405"/>
            <a:ext cx="165503" cy="276232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745246" y="2324300"/>
            <a:ext cx="150354" cy="2492048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122155" y="2301593"/>
            <a:ext cx="2392445" cy="2441671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122155" y="2199405"/>
            <a:ext cx="1395554" cy="254385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010174" y="2301593"/>
            <a:ext cx="2495026" cy="240750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22155" y="2262445"/>
            <a:ext cx="888019" cy="2524897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2158" y="2376544"/>
            <a:ext cx="2678263" cy="2439804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5591586" y="3415742"/>
            <a:ext cx="215151" cy="13716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890734" y="45219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7361557" y="455859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92" name="Straight Connector 91"/>
          <p:cNvCxnSpPr/>
          <p:nvPr/>
        </p:nvCxnSpPr>
        <p:spPr>
          <a:xfrm flipH="1">
            <a:off x="5763718" y="3461266"/>
            <a:ext cx="43019" cy="1339931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806737" y="3429597"/>
            <a:ext cx="136863" cy="13716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7039386" y="3415145"/>
            <a:ext cx="215151" cy="137160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7211518" y="3460669"/>
            <a:ext cx="43019" cy="1339931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254537" y="3429000"/>
            <a:ext cx="136863" cy="137160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1203345" y="4094462"/>
            <a:ext cx="4989193" cy="80682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62004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0A8-9DD6-4238-9554-A5CD239F3C3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8718" y="820302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From 3-SAT :</a:t>
            </a:r>
            <a:endParaRPr lang="en-US" sz="3200" dirty="0"/>
          </a:p>
        </p:txBody>
      </p:sp>
      <p:sp>
        <p:nvSpPr>
          <p:cNvPr id="41" name="Freeform 40"/>
          <p:cNvSpPr/>
          <p:nvPr/>
        </p:nvSpPr>
        <p:spPr>
          <a:xfrm>
            <a:off x="276837" y="1954326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0800000">
            <a:off x="285226" y="4938011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20966909">
            <a:off x="380999" y="2082122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371600" y="1980791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770799">
            <a:off x="2329421" y="2102586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371600" y="500581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772561">
            <a:off x="391839" y="487479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20987062">
            <a:off x="2361450" y="4882542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22155" y="1519126"/>
            <a:ext cx="182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Variable Gadgets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37771" y="5236194"/>
            <a:ext cx="168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Clause Gadgets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" y="2324301"/>
            <a:ext cx="0" cy="2492047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036861" y="2199405"/>
            <a:ext cx="480848" cy="2694354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17989" y="2324299"/>
            <a:ext cx="1896611" cy="256946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90600" y="2262445"/>
            <a:ext cx="2438400" cy="2446648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838200" y="2438400"/>
            <a:ext cx="2514600" cy="2377948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517709" y="2199405"/>
            <a:ext cx="1911291" cy="2487624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918103" y="2197915"/>
            <a:ext cx="1358497" cy="254534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566294" y="2295295"/>
            <a:ext cx="948306" cy="2632635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22155" y="2370011"/>
            <a:ext cx="1829504" cy="2591723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752600" y="2199405"/>
            <a:ext cx="165503" cy="276232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745246" y="2324300"/>
            <a:ext cx="150354" cy="2492048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122155" y="2301593"/>
            <a:ext cx="2392445" cy="2441671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122155" y="2199405"/>
            <a:ext cx="1395554" cy="254385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010174" y="2301593"/>
            <a:ext cx="2495026" cy="240750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22155" y="2262445"/>
            <a:ext cx="888019" cy="2524897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2158" y="2376544"/>
            <a:ext cx="2678263" cy="2439804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673055" y="4594976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255785" y="4061574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648200" y="4089284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779815" y="377062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8072782" y="37493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446613" y="451640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962400" y="1049623"/>
            <a:ext cx="2299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Clause Gadget:</a:t>
            </a:r>
            <a:endParaRPr lang="en-US" sz="2400" dirty="0"/>
          </a:p>
        </p:txBody>
      </p:sp>
      <p:sp>
        <p:nvSpPr>
          <p:cNvPr id="80" name="Arc 79"/>
          <p:cNvSpPr/>
          <p:nvPr/>
        </p:nvSpPr>
        <p:spPr>
          <a:xfrm rot="7953691">
            <a:off x="4074395" y="-230493"/>
            <a:ext cx="4731441" cy="5129301"/>
          </a:xfrm>
          <a:prstGeom prst="arc">
            <a:avLst/>
          </a:prstGeom>
          <a:ln w="2222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974719" y="266370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inner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16200000" flipH="1">
            <a:off x="1203345" y="4094462"/>
            <a:ext cx="4989193" cy="80682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70089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0A8-9DD6-4238-9554-A5CD239F3C3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8718" y="820302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From 3-SAT :</a:t>
            </a:r>
            <a:endParaRPr lang="en-US" sz="3200" dirty="0"/>
          </a:p>
        </p:txBody>
      </p:sp>
      <p:sp>
        <p:nvSpPr>
          <p:cNvPr id="41" name="Freeform 40"/>
          <p:cNvSpPr/>
          <p:nvPr/>
        </p:nvSpPr>
        <p:spPr>
          <a:xfrm>
            <a:off x="276837" y="1954326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0800000">
            <a:off x="285226" y="4938011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20966909">
            <a:off x="380999" y="2082122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371600" y="1980791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770799">
            <a:off x="2329421" y="2102586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371600" y="500581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772561">
            <a:off x="391839" y="487479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20987062">
            <a:off x="2361450" y="4882542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22155" y="1519126"/>
            <a:ext cx="182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Variable Gadgets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37771" y="5236194"/>
            <a:ext cx="168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Clause Gadgets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" y="2324301"/>
            <a:ext cx="0" cy="2492047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036861" y="2199405"/>
            <a:ext cx="480848" cy="2694354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17989" y="2324299"/>
            <a:ext cx="1896611" cy="256946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90600" y="2262445"/>
            <a:ext cx="2438400" cy="2446648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838200" y="2438400"/>
            <a:ext cx="2514600" cy="2377948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517709" y="2199405"/>
            <a:ext cx="1911291" cy="2487624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918103" y="2197915"/>
            <a:ext cx="1358497" cy="254534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566294" y="2295295"/>
            <a:ext cx="948306" cy="2632635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22155" y="2370011"/>
            <a:ext cx="1829504" cy="2591723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752600" y="2199405"/>
            <a:ext cx="165503" cy="276232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745246" y="2324300"/>
            <a:ext cx="150354" cy="2492048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122155" y="2301593"/>
            <a:ext cx="2392445" cy="2441671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122155" y="2199405"/>
            <a:ext cx="1395554" cy="254385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010174" y="2301593"/>
            <a:ext cx="2495026" cy="240750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22155" y="2262445"/>
            <a:ext cx="888019" cy="2524897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2158" y="2376544"/>
            <a:ext cx="2678263" cy="2439804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668894" y="4594976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255785" y="4061574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648200" y="4089284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779815" y="377062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8072782" y="37493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446613" y="451640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962400" y="1049623"/>
            <a:ext cx="2299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Clause Gadget:</a:t>
            </a:r>
            <a:endParaRPr lang="en-US" sz="2400" dirty="0"/>
          </a:p>
        </p:txBody>
      </p:sp>
      <p:sp>
        <p:nvSpPr>
          <p:cNvPr id="80" name="Arc 79"/>
          <p:cNvSpPr/>
          <p:nvPr/>
        </p:nvSpPr>
        <p:spPr>
          <a:xfrm rot="7953691">
            <a:off x="4074395" y="-230493"/>
            <a:ext cx="4731441" cy="5129301"/>
          </a:xfrm>
          <a:prstGeom prst="arc">
            <a:avLst/>
          </a:prstGeom>
          <a:ln w="2222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6573540" y="3033827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982247" y="3033827"/>
            <a:ext cx="38100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621040" y="3033827"/>
            <a:ext cx="599207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774287" y="41470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045784" y="414707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974719" y="266370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inner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330465" y="41344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cxnSp>
        <p:nvCxnSpPr>
          <p:cNvPr id="53" name="Straight Connector 52"/>
          <p:cNvCxnSpPr/>
          <p:nvPr/>
        </p:nvCxnSpPr>
        <p:spPr>
          <a:xfrm rot="16200000" flipH="1">
            <a:off x="1203345" y="4094462"/>
            <a:ext cx="4989193" cy="80682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7311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0A8-9DD6-4238-9554-A5CD239F3C3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8718" y="820302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From 3-SAT :</a:t>
            </a:r>
            <a:endParaRPr lang="en-US" sz="3200" dirty="0"/>
          </a:p>
        </p:txBody>
      </p:sp>
      <p:sp>
        <p:nvSpPr>
          <p:cNvPr id="41" name="Freeform 40"/>
          <p:cNvSpPr/>
          <p:nvPr/>
        </p:nvSpPr>
        <p:spPr>
          <a:xfrm>
            <a:off x="276837" y="1954326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0800000">
            <a:off x="285226" y="4938011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20966909">
            <a:off x="380999" y="2082122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371600" y="1980791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770799">
            <a:off x="2329421" y="2102586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371600" y="500581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772561">
            <a:off x="391839" y="487479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20987062">
            <a:off x="2361450" y="4882542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22155" y="1519126"/>
            <a:ext cx="182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Variable Gadgets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37771" y="5236194"/>
            <a:ext cx="168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Clause Gadgets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" y="2324301"/>
            <a:ext cx="0" cy="2492047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036861" y="2199405"/>
            <a:ext cx="480848" cy="2694354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17989" y="2324299"/>
            <a:ext cx="1896611" cy="256946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90600" y="2262445"/>
            <a:ext cx="2438400" cy="2446648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838200" y="2438400"/>
            <a:ext cx="2514600" cy="2377948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517709" y="2199405"/>
            <a:ext cx="1911291" cy="2487624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918103" y="2197915"/>
            <a:ext cx="1358497" cy="254534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566294" y="2295295"/>
            <a:ext cx="948306" cy="2632635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22155" y="2370011"/>
            <a:ext cx="1829504" cy="2591723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752600" y="2199405"/>
            <a:ext cx="165503" cy="276232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745246" y="2324300"/>
            <a:ext cx="150354" cy="2492048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122155" y="2301593"/>
            <a:ext cx="2392445" cy="2441671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122155" y="2199405"/>
            <a:ext cx="1395554" cy="2543859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010174" y="2301593"/>
            <a:ext cx="2495026" cy="240750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22155" y="2262445"/>
            <a:ext cx="888019" cy="2524897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2158" y="2376544"/>
            <a:ext cx="2678263" cy="2439804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668894" y="4594976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255785" y="4061574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648200" y="4089284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779815" y="377062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8072782" y="37493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446613" y="451640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962400" y="1049623"/>
            <a:ext cx="2299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Clause Gadget:</a:t>
            </a:r>
            <a:endParaRPr lang="en-US" sz="2400" dirty="0"/>
          </a:p>
        </p:txBody>
      </p:sp>
      <p:sp>
        <p:nvSpPr>
          <p:cNvPr id="80" name="Arc 79"/>
          <p:cNvSpPr/>
          <p:nvPr/>
        </p:nvSpPr>
        <p:spPr>
          <a:xfrm rot="7953691">
            <a:off x="4074395" y="-230493"/>
            <a:ext cx="4731441" cy="5129301"/>
          </a:xfrm>
          <a:prstGeom prst="arc">
            <a:avLst/>
          </a:prstGeom>
          <a:ln w="2222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6573540" y="3033827"/>
            <a:ext cx="0" cy="13716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982247" y="3033827"/>
            <a:ext cx="381000" cy="137160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621040" y="3033827"/>
            <a:ext cx="599207" cy="137160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974719" y="266370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inner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774287" y="41470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307123" y="41344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045784" y="414707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138258" y="1625137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C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 = 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 v ⌐x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 v x</a:t>
            </a:r>
            <a:r>
              <a:rPr lang="en-US" sz="2800" i="1" baseline="-25000" dirty="0" smtClean="0"/>
              <a:t>3</a:t>
            </a:r>
            <a:endParaRPr lang="en-US" sz="2800" i="1" dirty="0"/>
          </a:p>
        </p:txBody>
      </p:sp>
      <p:sp>
        <p:nvSpPr>
          <p:cNvPr id="84" name="TextBox 83"/>
          <p:cNvSpPr txBox="1"/>
          <p:nvPr/>
        </p:nvSpPr>
        <p:spPr>
          <a:xfrm>
            <a:off x="7486320" y="3060763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2400" i="1" baseline="-25000" dirty="0" smtClean="0"/>
              <a:t>3</a:t>
            </a:r>
            <a:r>
              <a:rPr lang="en-US" sz="2400" i="1" dirty="0" smtClean="0"/>
              <a:t> is F</a:t>
            </a:r>
            <a:endParaRPr lang="en-US" sz="2400" i="1" dirty="0"/>
          </a:p>
        </p:txBody>
      </p:sp>
      <p:sp>
        <p:nvSpPr>
          <p:cNvPr id="85" name="TextBox 84"/>
          <p:cNvSpPr txBox="1"/>
          <p:nvPr/>
        </p:nvSpPr>
        <p:spPr>
          <a:xfrm>
            <a:off x="6106447" y="2439429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2400" i="1" baseline="-25000" dirty="0"/>
              <a:t>2</a:t>
            </a:r>
            <a:r>
              <a:rPr lang="en-US" sz="2400" i="1" dirty="0" smtClean="0"/>
              <a:t> is T</a:t>
            </a:r>
            <a:endParaRPr lang="en-US" sz="2400" i="1" dirty="0"/>
          </a:p>
        </p:txBody>
      </p:sp>
      <p:sp>
        <p:nvSpPr>
          <p:cNvPr id="86" name="TextBox 85"/>
          <p:cNvSpPr txBox="1"/>
          <p:nvPr/>
        </p:nvSpPr>
        <p:spPr>
          <a:xfrm>
            <a:off x="4623612" y="3057708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x</a:t>
            </a:r>
            <a:r>
              <a:rPr lang="en-US" sz="2400" i="1" baseline="-25000" dirty="0"/>
              <a:t>1</a:t>
            </a:r>
            <a:r>
              <a:rPr lang="en-US" sz="2400" i="1" dirty="0" smtClean="0"/>
              <a:t> is F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4986042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a Variable Gadget,</a:t>
            </a:r>
          </a:p>
          <a:p>
            <a:r>
              <a:rPr lang="en-US" sz="2200" i="1" dirty="0" smtClean="0"/>
              <a:t>x</a:t>
            </a:r>
            <a:r>
              <a:rPr lang="en-US" sz="2200" i="1" baseline="-25000" dirty="0" smtClean="0"/>
              <a:t>i</a:t>
            </a:r>
            <a:r>
              <a:rPr lang="en-US" sz="2200" dirty="0" smtClean="0"/>
              <a:t> </a:t>
            </a:r>
            <a:r>
              <a:rPr lang="en-US" sz="2200" i="1" dirty="0" smtClean="0"/>
              <a:t>FALSE</a:t>
            </a:r>
            <a:r>
              <a:rPr lang="en-US" sz="2200" dirty="0"/>
              <a:t>:</a:t>
            </a:r>
            <a:r>
              <a:rPr lang="en-US" sz="2200" dirty="0" smtClean="0"/>
              <a:t> the </a:t>
            </a:r>
            <a:r>
              <a:rPr lang="en-US" sz="2200" b="1" i="1" dirty="0" smtClean="0">
                <a:solidFill>
                  <a:srgbClr val="0070C0"/>
                </a:solidFill>
              </a:rPr>
              <a:t>blue</a:t>
            </a:r>
            <a:r>
              <a:rPr lang="en-US" sz="2200" dirty="0" smtClean="0"/>
              <a:t>   segments are not stabbed</a:t>
            </a:r>
          </a:p>
          <a:p>
            <a:r>
              <a:rPr lang="en-US" sz="2200" i="1" dirty="0"/>
              <a:t>x</a:t>
            </a:r>
            <a:r>
              <a:rPr lang="en-US" sz="2200" i="1" baseline="-25000" dirty="0"/>
              <a:t>i</a:t>
            </a:r>
            <a:r>
              <a:rPr lang="en-US" sz="2200" dirty="0"/>
              <a:t> </a:t>
            </a:r>
            <a:r>
              <a:rPr lang="en-US" altLang="zh-CN" sz="2200" i="1" dirty="0" smtClean="0"/>
              <a:t>TRUE </a:t>
            </a:r>
            <a:r>
              <a:rPr lang="en-US" sz="2200" dirty="0" smtClean="0"/>
              <a:t>: </a:t>
            </a:r>
            <a:r>
              <a:rPr lang="en-US" sz="2200" dirty="0"/>
              <a:t>the </a:t>
            </a:r>
            <a:r>
              <a:rPr lang="en-US" sz="2200" b="1" i="1" dirty="0" smtClean="0">
                <a:solidFill>
                  <a:srgbClr val="00B050"/>
                </a:solidFill>
              </a:rPr>
              <a:t>green</a:t>
            </a:r>
            <a:r>
              <a:rPr lang="en-US" sz="2200" dirty="0" smtClean="0"/>
              <a:t> </a:t>
            </a:r>
            <a:r>
              <a:rPr lang="en-US" sz="2200" dirty="0"/>
              <a:t>segments are not </a:t>
            </a:r>
            <a:r>
              <a:rPr lang="en-US" sz="2200" dirty="0" smtClean="0"/>
              <a:t>stabbed</a:t>
            </a:r>
          </a:p>
        </p:txBody>
      </p:sp>
      <p:cxnSp>
        <p:nvCxnSpPr>
          <p:cNvPr id="87" name="Straight Connector 86"/>
          <p:cNvCxnSpPr/>
          <p:nvPr/>
        </p:nvCxnSpPr>
        <p:spPr>
          <a:xfrm rot="16200000" flipH="1">
            <a:off x="1203345" y="4094462"/>
            <a:ext cx="4989193" cy="80682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10563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0A8-9DD6-4238-9554-A5CD239F3C3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7" name="Arc 46"/>
          <p:cNvSpPr/>
          <p:nvPr/>
        </p:nvSpPr>
        <p:spPr>
          <a:xfrm rot="7953691">
            <a:off x="-58892" y="-1698408"/>
            <a:ext cx="4731441" cy="5129301"/>
          </a:xfrm>
          <a:prstGeom prst="arc">
            <a:avLst/>
          </a:prstGeom>
          <a:ln w="2222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534393" y="3107976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56365" y="2574574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47255" y="2602284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520538" y="5574084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142510" y="5040682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33400" y="5068392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940138" y="3119460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8562110" y="2586058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953000" y="2613768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940138" y="5606350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8562110" y="5072948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953000" y="5100658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994562" y="2574574"/>
            <a:ext cx="1939638" cy="54488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6892638" y="2574574"/>
            <a:ext cx="1808017" cy="53340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62000" y="5040684"/>
            <a:ext cx="2500745" cy="533400"/>
          </a:xfrm>
          <a:prstGeom prst="line">
            <a:avLst/>
          </a:prstGeom>
          <a:ln w="381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3065317" y="5068392"/>
            <a:ext cx="1091048" cy="505692"/>
          </a:xfrm>
          <a:prstGeom prst="line">
            <a:avLst/>
          </a:prstGeom>
          <a:ln w="381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6239741" y="5068392"/>
            <a:ext cx="2322369" cy="53795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091545" y="5100658"/>
            <a:ext cx="1122220" cy="48491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78870" y="228362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3971837" y="22623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2345668" y="302940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5105400" y="231388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8398367" y="22925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6772198" y="305966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685800" y="475429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3978767" y="473300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2352598" y="550007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5105400" y="478692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9" name="TextBox 158"/>
          <p:cNvSpPr txBox="1"/>
          <p:nvPr/>
        </p:nvSpPr>
        <p:spPr>
          <a:xfrm>
            <a:off x="8398367" y="47656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6772198" y="55327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269757" y="289595"/>
            <a:ext cx="74606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Clause Gadget</a:t>
            </a:r>
            <a:r>
              <a:rPr lang="en-US" dirty="0" smtClean="0"/>
              <a:t>: </a:t>
            </a:r>
          </a:p>
          <a:p>
            <a:r>
              <a:rPr lang="en-US" sz="2800" dirty="0" smtClean="0"/>
              <a:t>Can stab any 2 (but not all 3) of </a:t>
            </a:r>
            <a:r>
              <a:rPr lang="en-US" sz="2800" dirty="0" err="1" smtClean="0"/>
              <a:t>segs</a:t>
            </a:r>
            <a:r>
              <a:rPr lang="en-US" sz="2800" dirty="0" smtClean="0"/>
              <a:t> d, e, f</a:t>
            </a:r>
          </a:p>
          <a:p>
            <a:endParaRPr lang="en-US" sz="2800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2469609" y="1540254"/>
            <a:ext cx="0" cy="13716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878316" y="1540254"/>
            <a:ext cx="381000" cy="137160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517109" y="1540254"/>
            <a:ext cx="599207" cy="137160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670356" y="26535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203192" y="26409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941853" y="265350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6874306" y="1598133"/>
            <a:ext cx="0" cy="13716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7283013" y="1606522"/>
            <a:ext cx="381000" cy="137160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921806" y="1625367"/>
            <a:ext cx="599207" cy="137160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028682" y="24013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592556" y="23449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365534" y="244237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2365665" y="4047202"/>
            <a:ext cx="0" cy="13716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2774372" y="4030424"/>
            <a:ext cx="381000" cy="137160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413165" y="4030424"/>
            <a:ext cx="599207" cy="137160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17109" y="488372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2099248" y="49631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837909" y="508159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6896100" y="4079322"/>
            <a:ext cx="0" cy="13716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7304807" y="4062544"/>
            <a:ext cx="381000" cy="137160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943600" y="4062544"/>
            <a:ext cx="599207" cy="137160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119537" y="50909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6629683" y="50464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33403" y="488828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9407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-10790"/>
            <a:ext cx="5403788" cy="58477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lkduster"/>
                <a:cs typeface="Chalkduster"/>
              </a:rPr>
              <a:t>1.CONVEX</a:t>
            </a:r>
            <a:endParaRPr lang="en-US" sz="3200" dirty="0">
              <a:latin typeface="Chalkduster"/>
              <a:cs typeface="Chalkdust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84344"/>
            <a:ext cx="9144000" cy="58477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halkduster"/>
                <a:cs typeface="Chalkduster"/>
              </a:rPr>
              <a:t>3</a:t>
            </a:r>
            <a:r>
              <a:rPr lang="en-US" sz="3200" dirty="0" smtClean="0">
                <a:latin typeface="Chalkduster"/>
                <a:cs typeface="Chalkduster"/>
              </a:rPr>
              <a:t>.STABS EVERYONE</a:t>
            </a:r>
            <a:endParaRPr lang="en-US" sz="3200" dirty="0">
              <a:latin typeface="Chalkduster"/>
              <a:cs typeface="Chalkdust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0212" y="-11718"/>
            <a:ext cx="5403788" cy="58477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lkduster"/>
                <a:cs typeface="Chalkduster"/>
              </a:rPr>
              <a:t>2.CLOSED</a:t>
            </a:r>
            <a:endParaRPr lang="en-US" sz="3200" dirty="0">
              <a:latin typeface="Chalkduster"/>
              <a:cs typeface="Chalkduster"/>
            </a:endParaRPr>
          </a:p>
        </p:txBody>
      </p:sp>
      <p:sp>
        <p:nvSpPr>
          <p:cNvPr id="21" name="Heptagon 20"/>
          <p:cNvSpPr/>
          <p:nvPr/>
        </p:nvSpPr>
        <p:spPr>
          <a:xfrm>
            <a:off x="375803" y="907056"/>
            <a:ext cx="8449088" cy="4936983"/>
          </a:xfrm>
          <a:prstGeom prst="heptagon">
            <a:avLst/>
          </a:prstGeom>
          <a:noFill/>
          <a:ln w="190500">
            <a:solidFill>
              <a:schemeClr val="tx2">
                <a:lumMod val="60000"/>
                <a:lumOff val="40000"/>
                <a:alpha val="4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-39911" y="2029578"/>
            <a:ext cx="3453003" cy="2075921"/>
            <a:chOff x="0" y="1877933"/>
            <a:chExt cx="3453003" cy="2075921"/>
          </a:xfrm>
        </p:grpSpPr>
        <p:pic>
          <p:nvPicPr>
            <p:cNvPr id="22" name="Picture 21" descr="Esti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877933"/>
              <a:ext cx="1844728" cy="20759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1703806" y="2455772"/>
              <a:ext cx="174919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halkduster"/>
                  <a:cs typeface="Chalkduster"/>
                </a:rPr>
                <a:t>Esther </a:t>
              </a:r>
            </a:p>
            <a:p>
              <a:r>
                <a:rPr lang="en-US" sz="2800" dirty="0" err="1" smtClean="0">
                  <a:latin typeface="Chalkduster"/>
                  <a:cs typeface="Chalkduster"/>
                </a:rPr>
                <a:t>M.Arkin</a:t>
              </a:r>
              <a:endParaRPr lang="en-US" sz="2800" dirty="0">
                <a:latin typeface="Chalkduster"/>
                <a:cs typeface="Chalkduster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984914" y="573058"/>
            <a:ext cx="3614819" cy="2020349"/>
            <a:chOff x="5489640" y="573986"/>
            <a:chExt cx="3614819" cy="2020349"/>
          </a:xfrm>
        </p:grpSpPr>
        <p:pic>
          <p:nvPicPr>
            <p:cNvPr id="25" name="Picture 24" descr="christia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89640" y="573986"/>
              <a:ext cx="1443849" cy="20203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6933489" y="790436"/>
              <a:ext cx="21709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latin typeface="Chalkduster"/>
                  <a:cs typeface="Chalkduster"/>
                </a:rPr>
                <a:t>Christian Knauer</a:t>
              </a:r>
              <a:endParaRPr lang="en-US" sz="2800" dirty="0">
                <a:latin typeface="Chalkduster"/>
                <a:cs typeface="Chalkduster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07185" y="2005323"/>
            <a:ext cx="3997274" cy="2183302"/>
            <a:chOff x="5107185" y="2005323"/>
            <a:chExt cx="3997274" cy="2183302"/>
          </a:xfrm>
        </p:grpSpPr>
        <p:pic>
          <p:nvPicPr>
            <p:cNvPr id="26" name="Picture 25" descr="Claudia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26204" y="2005323"/>
              <a:ext cx="1778255" cy="218330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5107185" y="2470920"/>
              <a:ext cx="24545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>
                  <a:latin typeface="Chalkduster"/>
                  <a:cs typeface="Chalkduster"/>
                </a:rPr>
                <a:t>Claudia </a:t>
              </a:r>
              <a:endParaRPr lang="de-DE" sz="2800" dirty="0" smtClean="0">
                <a:latin typeface="Chalkduster"/>
                <a:cs typeface="Chalkduster"/>
              </a:endParaRPr>
            </a:p>
            <a:p>
              <a:r>
                <a:rPr lang="de-DE" sz="2800" dirty="0" smtClean="0">
                  <a:latin typeface="Chalkduster"/>
                  <a:cs typeface="Chalkduster"/>
                </a:rPr>
                <a:t>Dieckmann</a:t>
              </a:r>
              <a:endParaRPr lang="en-US" sz="2800" dirty="0">
                <a:latin typeface="Chalkduster"/>
                <a:cs typeface="Chalkduster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15440" y="4188625"/>
            <a:ext cx="3148340" cy="2095719"/>
            <a:chOff x="5815440" y="4188625"/>
            <a:chExt cx="3148340" cy="2095719"/>
          </a:xfrm>
        </p:grpSpPr>
        <p:pic>
          <p:nvPicPr>
            <p:cNvPr id="27" name="Picture 26" descr="lena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28184" y="4188625"/>
              <a:ext cx="1935596" cy="209571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7" name="TextBox 36"/>
            <p:cNvSpPr txBox="1"/>
            <p:nvPr/>
          </p:nvSpPr>
          <p:spPr>
            <a:xfrm>
              <a:off x="5815440" y="5128196"/>
              <a:ext cx="153118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>
                  <a:latin typeface="Chalkduster"/>
                  <a:cs typeface="Chalkduster"/>
                </a:rPr>
                <a:t>Lena </a:t>
              </a:r>
              <a:endParaRPr lang="de-DE" sz="2800" dirty="0" smtClean="0">
                <a:latin typeface="Chalkduster"/>
                <a:cs typeface="Chalkduster"/>
              </a:endParaRPr>
            </a:p>
            <a:p>
              <a:r>
                <a:rPr lang="de-DE" sz="2800" dirty="0" smtClean="0">
                  <a:latin typeface="Chalkduster"/>
                  <a:cs typeface="Chalkduster"/>
                </a:rPr>
                <a:t>Schlipf</a:t>
              </a:r>
              <a:endParaRPr lang="en-US" sz="2800" dirty="0">
                <a:latin typeface="Chalkduster"/>
                <a:cs typeface="Chalkduster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84057" y="4188625"/>
            <a:ext cx="3061099" cy="2095719"/>
            <a:chOff x="284057" y="4188625"/>
            <a:chExt cx="3061099" cy="2095719"/>
          </a:xfrm>
        </p:grpSpPr>
        <p:pic>
          <p:nvPicPr>
            <p:cNvPr id="24" name="Picture 23" descr="IMGP2505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4057" y="4188625"/>
              <a:ext cx="1884639" cy="209571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8" name="TextBox 37"/>
            <p:cNvSpPr txBox="1"/>
            <p:nvPr/>
          </p:nvSpPr>
          <p:spPr>
            <a:xfrm>
              <a:off x="2015429" y="5128196"/>
              <a:ext cx="132972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>
                  <a:latin typeface="Chalkduster"/>
                  <a:cs typeface="Chalkduster"/>
                </a:rPr>
                <a:t>Shang</a:t>
              </a:r>
            </a:p>
            <a:p>
              <a:r>
                <a:rPr lang="de-DE" sz="2800" dirty="0" smtClean="0">
                  <a:latin typeface="Chalkduster"/>
                  <a:cs typeface="Chalkduster"/>
                </a:rPr>
                <a:t>Yang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137" y="525179"/>
            <a:ext cx="4012026" cy="2082238"/>
            <a:chOff x="18137" y="525179"/>
            <a:chExt cx="4012026" cy="2082238"/>
          </a:xfrm>
        </p:grpSpPr>
        <p:sp>
          <p:nvSpPr>
            <p:cNvPr id="31" name="TextBox 30"/>
            <p:cNvSpPr txBox="1"/>
            <p:nvPr/>
          </p:nvSpPr>
          <p:spPr>
            <a:xfrm>
              <a:off x="18137" y="789508"/>
              <a:ext cx="228780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halkduster"/>
                  <a:cs typeface="Chalkduster"/>
                </a:rPr>
                <a:t>Joseph S.B.</a:t>
              </a:r>
            </a:p>
            <a:p>
              <a:r>
                <a:rPr lang="en-US" sz="2800" dirty="0" smtClean="0">
                  <a:latin typeface="Chalkduster"/>
                  <a:cs typeface="Chalkduster"/>
                </a:rPr>
                <a:t>Mitchell</a:t>
              </a:r>
            </a:p>
          </p:txBody>
        </p:sp>
        <p:pic>
          <p:nvPicPr>
            <p:cNvPr id="39" name="Picture 38" descr="Joe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15429" y="525179"/>
              <a:ext cx="2014734" cy="208223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4" name="Group 43"/>
          <p:cNvGrpSpPr/>
          <p:nvPr/>
        </p:nvGrpSpPr>
        <p:grpSpPr>
          <a:xfrm>
            <a:off x="2580591" y="4064436"/>
            <a:ext cx="4224233" cy="2286748"/>
            <a:chOff x="2580591" y="4064436"/>
            <a:chExt cx="4224233" cy="2286748"/>
          </a:xfrm>
        </p:grpSpPr>
        <p:pic>
          <p:nvPicPr>
            <p:cNvPr id="28" name="Picture 27" descr="Val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40212" y="4458076"/>
              <a:ext cx="1832040" cy="18931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3" name="TextBox 42"/>
            <p:cNvSpPr txBox="1"/>
            <p:nvPr/>
          </p:nvSpPr>
          <p:spPr>
            <a:xfrm>
              <a:off x="2580591" y="4064436"/>
              <a:ext cx="42242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Chalkduster"/>
                  <a:cs typeface="Chalkduster"/>
                </a:rPr>
                <a:t>Valentin</a:t>
              </a:r>
              <a:r>
                <a:rPr lang="en-US" sz="2800" dirty="0" smtClean="0">
                  <a:latin typeface="Chalkduster"/>
                  <a:cs typeface="Chalkduster"/>
                </a:rPr>
                <a:t> </a:t>
              </a:r>
              <a:r>
                <a:rPr lang="en-US" sz="2800" dirty="0" err="1" smtClean="0">
                  <a:latin typeface="Chalkduster"/>
                  <a:cs typeface="Chalkduster"/>
                </a:rPr>
                <a:t>Polishchuk</a:t>
              </a:r>
              <a:endParaRPr lang="en-US" sz="2800" dirty="0">
                <a:latin typeface="Chalkduster"/>
                <a:cs typeface="Chalkdust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1927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0A8-9DD6-4238-9554-A5CD239F3C3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4" name="Rectangle 63"/>
          <p:cNvSpPr/>
          <p:nvPr/>
        </p:nvSpPr>
        <p:spPr>
          <a:xfrm rot="20966909">
            <a:off x="3833271" y="2316359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737985" y="2215028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 rot="770799">
            <a:off x="6695806" y="2336823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 rot="772561">
            <a:off x="4836002" y="5133397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rot="20987062">
            <a:off x="5877221" y="5150335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838200" y="2207717"/>
            <a:ext cx="2290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Variable Gadgets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838200" y="4953000"/>
            <a:ext cx="2091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Clause Gadgets</a:t>
            </a:r>
            <a:endParaRPr lang="en-US" sz="2400" dirty="0"/>
          </a:p>
        </p:txBody>
      </p:sp>
      <p:sp>
        <p:nvSpPr>
          <p:cNvPr id="120" name="Rectangle 119"/>
          <p:cNvSpPr/>
          <p:nvPr/>
        </p:nvSpPr>
        <p:spPr>
          <a:xfrm>
            <a:off x="4814393" y="2209800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475650" y="1427703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r>
              <a:rPr lang="en-US" sz="2800" dirty="0" smtClean="0"/>
              <a:t> = </a:t>
            </a:r>
            <a:r>
              <a:rPr lang="en-US" sz="2800" i="1" dirty="0" smtClean="0"/>
              <a:t>C</a:t>
            </a:r>
            <a:r>
              <a:rPr lang="en-US" sz="2800" i="1" baseline="-25000" dirty="0" smtClean="0"/>
              <a:t>1 </a:t>
            </a:r>
            <a:r>
              <a:rPr lang="en-US" sz="2800" i="1" dirty="0" smtClean="0"/>
              <a:t>∩ C</a:t>
            </a:r>
            <a:r>
              <a:rPr lang="en-US" sz="2800" i="1" baseline="-25000" dirty="0" smtClean="0"/>
              <a:t>2</a:t>
            </a:r>
            <a:endParaRPr lang="en-US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000899" y="188495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endParaRPr lang="en-US" i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6895506" y="1950923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i="1" baseline="-25000" dirty="0"/>
              <a:t>4</a:t>
            </a:r>
            <a:endParaRPr lang="en-US" i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5937685" y="187679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i="1" baseline="-25000" dirty="0"/>
              <a:t>3</a:t>
            </a:r>
            <a:endParaRPr lang="en-US" i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5035702" y="1862703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i="1" baseline="-25000" dirty="0"/>
              <a:t>2</a:t>
            </a:r>
            <a:endParaRPr lang="en-US" i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5035702" y="53340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  <a:r>
              <a:rPr lang="en-US" i="1" baseline="-25000" dirty="0" smtClean="0"/>
              <a:t>1</a:t>
            </a:r>
            <a:endParaRPr lang="en-US" i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6116547" y="5338262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r>
              <a:rPr lang="en-US" i="1" baseline="-25000" dirty="0"/>
              <a:t>2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75650" y="852460"/>
            <a:ext cx="2640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</a:t>
            </a:r>
            <a:r>
              <a:rPr lang="en-US" sz="2800" i="1" baseline="-25000" dirty="0" smtClean="0"/>
              <a:t>1</a:t>
            </a:r>
            <a:r>
              <a:rPr lang="en-US" sz="2800" dirty="0" smtClean="0"/>
              <a:t> = 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 </a:t>
            </a:r>
            <a:r>
              <a:rPr lang="en-US" sz="2800" dirty="0"/>
              <a:t>U</a:t>
            </a:r>
            <a:r>
              <a:rPr lang="en-US" sz="2800" i="1" dirty="0"/>
              <a:t> ⌐x</a:t>
            </a:r>
            <a:r>
              <a:rPr lang="en-US" sz="2800" i="1" baseline="-25000" dirty="0"/>
              <a:t>2</a:t>
            </a:r>
            <a:r>
              <a:rPr lang="en-US" sz="2800" i="1" dirty="0"/>
              <a:t> </a:t>
            </a:r>
            <a:r>
              <a:rPr lang="en-US" sz="2800" dirty="0"/>
              <a:t>U</a:t>
            </a:r>
            <a:r>
              <a:rPr lang="en-US" sz="2800" i="1" dirty="0"/>
              <a:t> 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3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486308" y="892801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</a:t>
            </a:r>
            <a:r>
              <a:rPr lang="en-US" sz="2800" i="1" baseline="-25000" dirty="0" smtClean="0"/>
              <a:t>2</a:t>
            </a:r>
            <a:r>
              <a:rPr lang="en-US" sz="2800" dirty="0" smtClean="0"/>
              <a:t>= </a:t>
            </a:r>
            <a:r>
              <a:rPr lang="en-US" sz="2800" i="1" dirty="0" smtClean="0"/>
              <a:t>⌐ </a:t>
            </a:r>
            <a:r>
              <a:rPr lang="en-US" sz="2800" i="1" dirty="0"/>
              <a:t>x</a:t>
            </a:r>
            <a:r>
              <a:rPr lang="en-US" sz="2800" i="1" baseline="-25000" dirty="0"/>
              <a:t>1</a:t>
            </a:r>
            <a:r>
              <a:rPr lang="en-US" sz="2800" i="1" dirty="0"/>
              <a:t> </a:t>
            </a:r>
            <a:r>
              <a:rPr lang="en-US" sz="2800" dirty="0"/>
              <a:t>U</a:t>
            </a:r>
            <a:r>
              <a:rPr lang="en-US" sz="2800" i="1" dirty="0"/>
              <a:t> ⌐x</a:t>
            </a:r>
            <a:r>
              <a:rPr lang="en-US" sz="2800" i="1" baseline="-25000" dirty="0"/>
              <a:t>3</a:t>
            </a:r>
            <a:r>
              <a:rPr lang="en-US" sz="2800" i="1" dirty="0"/>
              <a:t> </a:t>
            </a:r>
            <a:r>
              <a:rPr lang="en-US" sz="2800" dirty="0"/>
              <a:t>U</a:t>
            </a:r>
            <a:r>
              <a:rPr lang="en-US" sz="2800" i="1" dirty="0"/>
              <a:t> 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4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03048" y="2438549"/>
            <a:ext cx="532653" cy="2645592"/>
          </a:xfrm>
          <a:prstGeom prst="line">
            <a:avLst/>
          </a:prstGeom>
          <a:ln w="635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5398302" y="2383680"/>
            <a:ext cx="1002498" cy="2800152"/>
          </a:xfrm>
          <a:prstGeom prst="line">
            <a:avLst/>
          </a:prstGeom>
          <a:ln w="635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6499985" y="2558538"/>
            <a:ext cx="782482" cy="2525603"/>
          </a:xfrm>
          <a:prstGeom prst="line">
            <a:avLst/>
          </a:prstGeom>
          <a:ln w="635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011532" y="2515273"/>
            <a:ext cx="2008268" cy="2668559"/>
          </a:xfrm>
          <a:prstGeom prst="line">
            <a:avLst/>
          </a:prstGeom>
          <a:ln w="635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endCxn id="92" idx="0"/>
          </p:cNvCxnSpPr>
          <p:nvPr/>
        </p:nvCxnSpPr>
        <p:spPr>
          <a:xfrm>
            <a:off x="4945010" y="2383680"/>
            <a:ext cx="291366" cy="2751903"/>
          </a:xfrm>
          <a:prstGeom prst="line">
            <a:avLst/>
          </a:prstGeom>
          <a:ln w="635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endCxn id="93" idx="0"/>
          </p:cNvCxnSpPr>
          <p:nvPr/>
        </p:nvCxnSpPr>
        <p:spPr>
          <a:xfrm>
            <a:off x="5867841" y="2367646"/>
            <a:ext cx="374961" cy="2784067"/>
          </a:xfrm>
          <a:prstGeom prst="line">
            <a:avLst/>
          </a:prstGeom>
          <a:ln w="635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95481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Hardness Results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0A8-9DD6-4238-9554-A5CD239F3C3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1667433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Finding a convex transversal for:</a:t>
            </a:r>
          </a:p>
          <a:p>
            <a:endParaRPr lang="en-US" sz="3200" dirty="0" smtClean="0">
              <a:latin typeface="+mn-lt"/>
            </a:endParaRPr>
          </a:p>
          <a:p>
            <a:pPr marL="342900" indent="-342900">
              <a:buFontTx/>
              <a:buAutoNum type="arabicPeriod"/>
            </a:pPr>
            <a:r>
              <a:rPr lang="en-US" sz="3200" dirty="0" smtClean="0">
                <a:latin typeface="+mn-lt"/>
              </a:rPr>
              <a:t> a </a:t>
            </a:r>
            <a:r>
              <a:rPr lang="en-US" sz="3200" dirty="0">
                <a:latin typeface="+mn-lt"/>
              </a:rPr>
              <a:t>set of unit-length segments in 2D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+mn-lt"/>
              </a:rPr>
              <a:t> a set of pairwise-disjoint segments in 3D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+mn-lt"/>
              </a:rPr>
              <a:t> a set of disjoint balls in 3D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+mn-lt"/>
              </a:rPr>
              <a:t> a set of disjoint unit balls in 3D </a:t>
            </a:r>
            <a:r>
              <a:rPr lang="en-US" sz="2400" dirty="0" smtClean="0">
                <a:solidFill>
                  <a:srgbClr val="FF0000"/>
                </a:solidFill>
              </a:rPr>
              <a:t>Conjectured</a:t>
            </a:r>
            <a:endParaRPr lang="en-US" sz="3200" dirty="0" smtClean="0">
              <a:solidFill>
                <a:srgbClr val="FF0000"/>
              </a:solidFill>
              <a:latin typeface="+mn-lt"/>
            </a:endParaRPr>
          </a:p>
          <a:p>
            <a:pPr marL="342900" indent="-342900">
              <a:buAutoNum type="arabicPeriod"/>
            </a:pPr>
            <a:endParaRPr lang="en-US" sz="3200" dirty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is NP-Complete.</a:t>
            </a: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863600" y="1490663"/>
            <a:ext cx="7670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92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7360554" y="2731034"/>
            <a:ext cx="1568005" cy="3576397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855278" y="1658619"/>
            <a:ext cx="1114448" cy="1564818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814221" y="1166217"/>
            <a:ext cx="1218121" cy="4613033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55277" y="3223437"/>
            <a:ext cx="725688" cy="3083994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472937" y="427614"/>
            <a:ext cx="725688" cy="2915540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0" y="0"/>
            <a:ext cx="65730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err="1" smtClean="0">
                <a:solidFill>
                  <a:schemeClr val="bg1"/>
                </a:solidFill>
                <a:latin typeface="Chalkduster"/>
                <a:cs typeface="Chalkduster"/>
              </a:rPr>
              <a:t>Polytime</a:t>
            </a:r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 Algorithm: First </a:t>
            </a:r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Step</a:t>
            </a:r>
            <a:endParaRPr lang="en-US" sz="3800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4791621" y="1166217"/>
            <a:ext cx="991073" cy="1658618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6492319" y="1399460"/>
            <a:ext cx="155507" cy="796914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561469" y="1107905"/>
            <a:ext cx="4069040" cy="2837793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3408144" y="4211337"/>
            <a:ext cx="1153325" cy="2083136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6764452" y="3147238"/>
            <a:ext cx="596102" cy="2372854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766631" y="4413733"/>
            <a:ext cx="557225" cy="1512985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>
            <a:off x="479473" y="1684535"/>
            <a:ext cx="8241749" cy="3705976"/>
          </a:xfrm>
          <a:custGeom>
            <a:avLst/>
            <a:gdLst>
              <a:gd name="connsiteX0" fmla="*/ 116628 w 8241749"/>
              <a:gd name="connsiteY0" fmla="*/ 453528 h 3705976"/>
              <a:gd name="connsiteX1" fmla="*/ 0 w 8241749"/>
              <a:gd name="connsiteY1" fmla="*/ 3239490 h 3705976"/>
              <a:gd name="connsiteX2" fmla="*/ 4574430 w 8241749"/>
              <a:gd name="connsiteY2" fmla="*/ 3705976 h 3705976"/>
              <a:gd name="connsiteX3" fmla="*/ 8241749 w 8241749"/>
              <a:gd name="connsiteY3" fmla="*/ 2876667 h 3705976"/>
              <a:gd name="connsiteX4" fmla="*/ 7632689 w 8241749"/>
              <a:gd name="connsiteY4" fmla="*/ 207327 h 3705976"/>
              <a:gd name="connsiteX5" fmla="*/ 2138189 w 8241749"/>
              <a:gd name="connsiteY5" fmla="*/ 0 h 3705976"/>
              <a:gd name="connsiteX6" fmla="*/ 116628 w 8241749"/>
              <a:gd name="connsiteY6" fmla="*/ 453528 h 370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1749" h="3705976">
                <a:moveTo>
                  <a:pt x="116628" y="453528"/>
                </a:moveTo>
                <a:lnTo>
                  <a:pt x="0" y="3239490"/>
                </a:lnTo>
                <a:lnTo>
                  <a:pt x="4574430" y="3705976"/>
                </a:lnTo>
                <a:lnTo>
                  <a:pt x="8241749" y="2876667"/>
                </a:lnTo>
                <a:lnTo>
                  <a:pt x="7632689" y="207327"/>
                </a:lnTo>
                <a:lnTo>
                  <a:pt x="2138189" y="0"/>
                </a:lnTo>
                <a:lnTo>
                  <a:pt x="116628" y="453528"/>
                </a:lnTo>
                <a:close/>
              </a:path>
            </a:pathLst>
          </a:cu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/>
          <p:cNvGrpSpPr/>
          <p:nvPr/>
        </p:nvGrpSpPr>
        <p:grpSpPr>
          <a:xfrm>
            <a:off x="479473" y="1684535"/>
            <a:ext cx="8034409" cy="3705976"/>
            <a:chOff x="479473" y="1684535"/>
            <a:chExt cx="8034409" cy="3705976"/>
          </a:xfrm>
        </p:grpSpPr>
        <p:grpSp>
          <p:nvGrpSpPr>
            <p:cNvPr id="150" name="Group 149"/>
            <p:cNvGrpSpPr/>
            <p:nvPr/>
          </p:nvGrpSpPr>
          <p:grpSpPr>
            <a:xfrm>
              <a:off x="479473" y="1684535"/>
              <a:ext cx="8034409" cy="3705976"/>
              <a:chOff x="479473" y="1684535"/>
              <a:chExt cx="8034409" cy="3705976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>
                <a:off x="1580965" y="3223437"/>
                <a:ext cx="388761" cy="0"/>
              </a:xfrm>
              <a:prstGeom prst="line">
                <a:avLst/>
              </a:prstGeom>
              <a:ln w="38100" cmpd="sng">
                <a:solidFill>
                  <a:srgbClr val="E6B9B8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3" name="Group 152"/>
              <p:cNvGrpSpPr/>
              <p:nvPr/>
            </p:nvGrpSpPr>
            <p:grpSpPr>
              <a:xfrm>
                <a:off x="479473" y="1684535"/>
                <a:ext cx="8034409" cy="3705976"/>
                <a:chOff x="479473" y="1684535"/>
                <a:chExt cx="8034409" cy="3705976"/>
              </a:xfrm>
            </p:grpSpPr>
            <p:cxnSp>
              <p:nvCxnSpPr>
                <p:cNvPr id="154" name="Straight Connector 153"/>
                <p:cNvCxnSpPr/>
                <p:nvPr/>
              </p:nvCxnSpPr>
              <p:spPr>
                <a:xfrm flipV="1">
                  <a:off x="3472937" y="2824835"/>
                  <a:ext cx="1318684" cy="518319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3861700" y="1684535"/>
                  <a:ext cx="929921" cy="1140300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flipV="1">
                  <a:off x="4791621" y="2196374"/>
                  <a:ext cx="1856205" cy="628461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5468582" y="1814114"/>
                  <a:ext cx="1179244" cy="382260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flipH="1">
                  <a:off x="4561469" y="2824835"/>
                  <a:ext cx="230152" cy="1120863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flipV="1">
                  <a:off x="4561469" y="2196374"/>
                  <a:ext cx="2086357" cy="1749324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flipV="1">
                  <a:off x="6647826" y="1904820"/>
                  <a:ext cx="907110" cy="291554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7554936" y="1904820"/>
                  <a:ext cx="958946" cy="1775240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flipV="1">
                  <a:off x="6764452" y="1904820"/>
                  <a:ext cx="790484" cy="1242418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flipV="1">
                  <a:off x="7192092" y="3680060"/>
                  <a:ext cx="1321790" cy="1192133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6764452" y="3223437"/>
                  <a:ext cx="1749430" cy="456623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4561469" y="3945698"/>
                  <a:ext cx="1762387" cy="468035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flipV="1">
                  <a:off x="4561469" y="3223437"/>
                  <a:ext cx="2202983" cy="722261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flipV="1">
                  <a:off x="6323856" y="3223437"/>
                  <a:ext cx="440596" cy="1190296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6323856" y="4413733"/>
                  <a:ext cx="868236" cy="458460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flipH="1">
                  <a:off x="3408144" y="3343154"/>
                  <a:ext cx="64793" cy="881141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flipV="1">
                  <a:off x="3408144" y="3945698"/>
                  <a:ext cx="1153325" cy="278597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flipH="1">
                  <a:off x="3952411" y="3945698"/>
                  <a:ext cx="609058" cy="1341149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4561469" y="3945698"/>
                  <a:ext cx="492434" cy="1444813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flipV="1">
                  <a:off x="5053903" y="4413733"/>
                  <a:ext cx="1269953" cy="976778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1969727" y="1814114"/>
                  <a:ext cx="1503210" cy="1529040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2617662" y="1684535"/>
                  <a:ext cx="855275" cy="1658619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flipV="1">
                  <a:off x="2850919" y="4224295"/>
                  <a:ext cx="557225" cy="907057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flipH="1">
                  <a:off x="2850919" y="3343154"/>
                  <a:ext cx="622018" cy="1788198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1969726" y="1814114"/>
                  <a:ext cx="1" cy="1409323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1969726" y="3223437"/>
                  <a:ext cx="881193" cy="1907915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1580965" y="3223437"/>
                  <a:ext cx="1269954" cy="1907915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flipV="1">
                  <a:off x="479473" y="3223437"/>
                  <a:ext cx="1101492" cy="1700588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596101" y="2138063"/>
                  <a:ext cx="984864" cy="1085374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596101" y="2138063"/>
                  <a:ext cx="1373625" cy="1085374"/>
                </a:xfrm>
                <a:prstGeom prst="line">
                  <a:avLst/>
                </a:prstGeom>
                <a:ln w="381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1" name="Straight Connector 150"/>
            <p:cNvCxnSpPr/>
            <p:nvPr/>
          </p:nvCxnSpPr>
          <p:spPr>
            <a:xfrm>
              <a:off x="3472937" y="3343154"/>
              <a:ext cx="1088532" cy="602544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/>
        </p:nvGrpSpPr>
        <p:grpSpPr>
          <a:xfrm>
            <a:off x="1969727" y="677108"/>
            <a:ext cx="3187846" cy="5627227"/>
            <a:chOff x="1969727" y="677108"/>
            <a:chExt cx="3187846" cy="5627227"/>
          </a:xfrm>
        </p:grpSpPr>
        <p:sp>
          <p:nvSpPr>
            <p:cNvPr id="206" name="Oval 205"/>
            <p:cNvSpPr/>
            <p:nvPr/>
          </p:nvSpPr>
          <p:spPr>
            <a:xfrm>
              <a:off x="1969727" y="1201994"/>
              <a:ext cx="3187846" cy="4353875"/>
            </a:xfrm>
            <a:prstGeom prst="ellipse">
              <a:avLst/>
            </a:prstGeom>
            <a:solidFill>
              <a:schemeClr val="bg1">
                <a:lumMod val="75000"/>
                <a:alpha val="30000"/>
              </a:schemeClr>
            </a:solidFill>
            <a:ln w="76200" cmpd="sng">
              <a:solidFill>
                <a:srgbClr val="FF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3" name="Straight Connector 212"/>
            <p:cNvCxnSpPr/>
            <p:nvPr/>
          </p:nvCxnSpPr>
          <p:spPr>
            <a:xfrm rot="5400000" flipH="1" flipV="1">
              <a:off x="2496273" y="1650665"/>
              <a:ext cx="2675909" cy="728796"/>
            </a:xfrm>
            <a:prstGeom prst="line">
              <a:avLst/>
            </a:prstGeom>
            <a:ln w="2032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 flipV="1">
              <a:off x="3417995" y="4221199"/>
              <a:ext cx="1153325" cy="2083136"/>
            </a:xfrm>
            <a:prstGeom prst="line">
              <a:avLst/>
            </a:prstGeom>
            <a:ln w="203200" cmpd="sng">
              <a:solidFill>
                <a:srgbClr val="17375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H="1">
              <a:off x="3417995" y="3353016"/>
              <a:ext cx="51835" cy="871279"/>
            </a:xfrm>
            <a:prstGeom prst="line">
              <a:avLst/>
            </a:prstGeom>
            <a:ln w="203200" cap="rnd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Oval Callout 217"/>
          <p:cNvSpPr/>
          <p:nvPr/>
        </p:nvSpPr>
        <p:spPr>
          <a:xfrm>
            <a:off x="4250461" y="1904820"/>
            <a:ext cx="4678098" cy="2180121"/>
          </a:xfrm>
          <a:prstGeom prst="wedgeEllipseCallout">
            <a:avLst>
              <a:gd name="adj1" fmla="val -63255"/>
              <a:gd name="adj2" fmla="val 3841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halkduster"/>
                <a:cs typeface="Chalkduster"/>
              </a:rPr>
              <a:t>3-link chain: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halkduster"/>
                <a:cs typeface="Chalkduster"/>
              </a:rPr>
              <a:t>Bridge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Chalkduster"/>
              <a:cs typeface="Chalkduster"/>
            </a:endParaRPr>
          </a:p>
        </p:txBody>
      </p:sp>
      <p:grpSp>
        <p:nvGrpSpPr>
          <p:cNvPr id="222" name="Group 221"/>
          <p:cNvGrpSpPr/>
          <p:nvPr/>
        </p:nvGrpSpPr>
        <p:grpSpPr>
          <a:xfrm>
            <a:off x="77752" y="1041304"/>
            <a:ext cx="3317433" cy="5502729"/>
            <a:chOff x="77752" y="1041304"/>
            <a:chExt cx="3317433" cy="5502729"/>
          </a:xfrm>
        </p:grpSpPr>
        <p:sp>
          <p:nvSpPr>
            <p:cNvPr id="219" name="Oval Callout 218"/>
            <p:cNvSpPr/>
            <p:nvPr/>
          </p:nvSpPr>
          <p:spPr>
            <a:xfrm>
              <a:off x="77752" y="1041304"/>
              <a:ext cx="3161929" cy="1234630"/>
            </a:xfrm>
            <a:prstGeom prst="wedgeEllipseCallout">
              <a:avLst>
                <a:gd name="adj1" fmla="val 59085"/>
                <a:gd name="adj2" fmla="val 44658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halkduster"/>
                  <a:cs typeface="Chalkduster"/>
                </a:rPr>
                <a:t>Segment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halkduster"/>
                <a:cs typeface="Chalkduster"/>
              </a:endParaRPr>
            </a:p>
          </p:txBody>
        </p:sp>
        <p:sp>
          <p:nvSpPr>
            <p:cNvPr id="220" name="Oval Callout 219"/>
            <p:cNvSpPr/>
            <p:nvPr/>
          </p:nvSpPr>
          <p:spPr>
            <a:xfrm>
              <a:off x="233256" y="5309403"/>
              <a:ext cx="3161929" cy="1234630"/>
            </a:xfrm>
            <a:prstGeom prst="wedgeEllipseCallout">
              <a:avLst>
                <a:gd name="adj1" fmla="val 56626"/>
                <a:gd name="adj2" fmla="val -8023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halkduster"/>
                  <a:cs typeface="Chalkduster"/>
                </a:rPr>
                <a:t>Segment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halkduster"/>
                <a:cs typeface="Chalkduster"/>
              </a:endParaRPr>
            </a:p>
          </p:txBody>
        </p:sp>
        <p:sp>
          <p:nvSpPr>
            <p:cNvPr id="221" name="Oval Callout 220"/>
            <p:cNvSpPr/>
            <p:nvPr/>
          </p:nvSpPr>
          <p:spPr>
            <a:xfrm>
              <a:off x="220298" y="3147239"/>
              <a:ext cx="2397364" cy="1234630"/>
            </a:xfrm>
            <a:prstGeom prst="wedgeEllipseCallout">
              <a:avLst>
                <a:gd name="adj1" fmla="val 75842"/>
                <a:gd name="adj2" fmla="val -3621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Chalkduster"/>
                  <a:cs typeface="Chalkduster"/>
                </a:rPr>
                <a:t>chord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Chalkduster"/>
                <a:cs typeface="Chalkdust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9765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5417"/>
            <a:ext cx="9143999" cy="686341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Chalkduster"/>
                <a:cs typeface="Chalkduster"/>
              </a:rPr>
              <a:t>Chords Are </a:t>
            </a:r>
          </a:p>
          <a:p>
            <a:r>
              <a:rPr lang="en-US" sz="8800" dirty="0" smtClean="0">
                <a:latin typeface="Chalkduster"/>
                <a:cs typeface="Chalkduster"/>
              </a:rPr>
              <a:t>NEVER</a:t>
            </a:r>
          </a:p>
          <a:p>
            <a:r>
              <a:rPr lang="en-US" sz="8800" dirty="0" smtClean="0">
                <a:latin typeface="Chalkduster"/>
                <a:cs typeface="Chalkduster"/>
              </a:rPr>
              <a:t>INTERSECTED</a:t>
            </a:r>
          </a:p>
          <a:p>
            <a:r>
              <a:rPr lang="en-US" sz="8800" dirty="0" smtClean="0">
                <a:latin typeface="Chalkduster"/>
                <a:cs typeface="Chalkduster"/>
              </a:rPr>
              <a:t>By Any Input</a:t>
            </a:r>
          </a:p>
          <a:p>
            <a:r>
              <a:rPr lang="en-US" sz="8800" dirty="0" smtClean="0">
                <a:latin typeface="Chalkduster"/>
                <a:cs typeface="Chalkduster"/>
              </a:rPr>
              <a:t>Segments</a:t>
            </a:r>
            <a:endParaRPr lang="en-US" sz="88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29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16871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Chords &amp; Bridges</a:t>
            </a:r>
            <a:endParaRPr lang="en-US" sz="3800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50920" y="971848"/>
            <a:ext cx="1635902" cy="2280600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850920" y="4522328"/>
            <a:ext cx="970352" cy="1836935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274201" y="677109"/>
            <a:ext cx="1256996" cy="5682154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12730" y="1114385"/>
            <a:ext cx="1218120" cy="1140300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7256886" y="878047"/>
            <a:ext cx="375803" cy="1140301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20753" y="2241728"/>
            <a:ext cx="2322715" cy="505359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675295" y="3991052"/>
            <a:ext cx="463410" cy="2044262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741342" y="677109"/>
            <a:ext cx="1065718" cy="1137206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85103" y="5335584"/>
            <a:ext cx="401719" cy="1130438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984863" y="4172463"/>
            <a:ext cx="1218120" cy="1982568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76369" y="3394985"/>
            <a:ext cx="1026843" cy="777478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6829251" y="3420901"/>
            <a:ext cx="1891972" cy="1503123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712731" y="1684535"/>
            <a:ext cx="8008492" cy="3705976"/>
          </a:xfrm>
          <a:custGeom>
            <a:avLst/>
            <a:gdLst>
              <a:gd name="connsiteX0" fmla="*/ 116628 w 8241749"/>
              <a:gd name="connsiteY0" fmla="*/ 453528 h 3705976"/>
              <a:gd name="connsiteX1" fmla="*/ 0 w 8241749"/>
              <a:gd name="connsiteY1" fmla="*/ 3239490 h 3705976"/>
              <a:gd name="connsiteX2" fmla="*/ 4574430 w 8241749"/>
              <a:gd name="connsiteY2" fmla="*/ 3705976 h 3705976"/>
              <a:gd name="connsiteX3" fmla="*/ 8241749 w 8241749"/>
              <a:gd name="connsiteY3" fmla="*/ 2876667 h 3705976"/>
              <a:gd name="connsiteX4" fmla="*/ 7632689 w 8241749"/>
              <a:gd name="connsiteY4" fmla="*/ 207327 h 3705976"/>
              <a:gd name="connsiteX5" fmla="*/ 2138189 w 8241749"/>
              <a:gd name="connsiteY5" fmla="*/ 0 h 3705976"/>
              <a:gd name="connsiteX6" fmla="*/ 116628 w 8241749"/>
              <a:gd name="connsiteY6" fmla="*/ 453528 h 3705976"/>
              <a:gd name="connsiteX0" fmla="*/ 233257 w 8241749"/>
              <a:gd name="connsiteY0" fmla="*/ 1554955 h 3705976"/>
              <a:gd name="connsiteX1" fmla="*/ 0 w 8241749"/>
              <a:gd name="connsiteY1" fmla="*/ 3239490 h 3705976"/>
              <a:gd name="connsiteX2" fmla="*/ 4574430 w 8241749"/>
              <a:gd name="connsiteY2" fmla="*/ 3705976 h 3705976"/>
              <a:gd name="connsiteX3" fmla="*/ 8241749 w 8241749"/>
              <a:gd name="connsiteY3" fmla="*/ 2876667 h 3705976"/>
              <a:gd name="connsiteX4" fmla="*/ 7632689 w 8241749"/>
              <a:gd name="connsiteY4" fmla="*/ 207327 h 3705976"/>
              <a:gd name="connsiteX5" fmla="*/ 2138189 w 8241749"/>
              <a:gd name="connsiteY5" fmla="*/ 0 h 3705976"/>
              <a:gd name="connsiteX6" fmla="*/ 233257 w 8241749"/>
              <a:gd name="connsiteY6" fmla="*/ 1554955 h 3705976"/>
              <a:gd name="connsiteX0" fmla="*/ 0 w 8008492"/>
              <a:gd name="connsiteY0" fmla="*/ 1554955 h 3705976"/>
              <a:gd name="connsiteX1" fmla="*/ 233257 w 8008492"/>
              <a:gd name="connsiteY1" fmla="*/ 3122868 h 3705976"/>
              <a:gd name="connsiteX2" fmla="*/ 4341173 w 8008492"/>
              <a:gd name="connsiteY2" fmla="*/ 3705976 h 3705976"/>
              <a:gd name="connsiteX3" fmla="*/ 8008492 w 8008492"/>
              <a:gd name="connsiteY3" fmla="*/ 2876667 h 3705976"/>
              <a:gd name="connsiteX4" fmla="*/ 7399432 w 8008492"/>
              <a:gd name="connsiteY4" fmla="*/ 207327 h 3705976"/>
              <a:gd name="connsiteX5" fmla="*/ 1904932 w 8008492"/>
              <a:gd name="connsiteY5" fmla="*/ 0 h 3705976"/>
              <a:gd name="connsiteX6" fmla="*/ 0 w 8008492"/>
              <a:gd name="connsiteY6" fmla="*/ 1554955 h 370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8492" h="3705976">
                <a:moveTo>
                  <a:pt x="0" y="1554955"/>
                </a:moveTo>
                <a:lnTo>
                  <a:pt x="233257" y="3122868"/>
                </a:lnTo>
                <a:lnTo>
                  <a:pt x="4341173" y="3705976"/>
                </a:lnTo>
                <a:lnTo>
                  <a:pt x="8008492" y="2876667"/>
                </a:lnTo>
                <a:lnTo>
                  <a:pt x="7399432" y="207327"/>
                </a:lnTo>
                <a:lnTo>
                  <a:pt x="1904932" y="0"/>
                </a:lnTo>
                <a:lnTo>
                  <a:pt x="0" y="1554955"/>
                </a:lnTo>
                <a:close/>
              </a:path>
            </a:pathLst>
          </a:cu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/>
          <p:cNvGrpSpPr/>
          <p:nvPr/>
        </p:nvGrpSpPr>
        <p:grpSpPr>
          <a:xfrm>
            <a:off x="829358" y="1684535"/>
            <a:ext cx="7512956" cy="3705976"/>
            <a:chOff x="829358" y="1684535"/>
            <a:chExt cx="7512956" cy="3705976"/>
          </a:xfrm>
        </p:grpSpPr>
        <p:cxnSp>
          <p:nvCxnSpPr>
            <p:cNvPr id="140" name="Straight Connector 139"/>
            <p:cNvCxnSpPr/>
            <p:nvPr/>
          </p:nvCxnSpPr>
          <p:spPr>
            <a:xfrm flipH="1" flipV="1">
              <a:off x="2850922" y="3252449"/>
              <a:ext cx="1635900" cy="2083135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V="1">
              <a:off x="4486822" y="1814316"/>
              <a:ext cx="254520" cy="3521269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 flipV="1">
              <a:off x="3952413" y="1684536"/>
              <a:ext cx="534409" cy="3550480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 flipV="1">
              <a:off x="4741342" y="1814316"/>
              <a:ext cx="753157" cy="3420700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 flipV="1">
              <a:off x="2617663" y="1684535"/>
              <a:ext cx="233257" cy="1567913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2850920" y="3197522"/>
              <a:ext cx="1" cy="1324806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4741342" y="1836936"/>
              <a:ext cx="312562" cy="3553575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 flipV="1">
              <a:off x="2850923" y="4522328"/>
              <a:ext cx="1635899" cy="813256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1930851" y="2241728"/>
              <a:ext cx="272132" cy="1930735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1930851" y="2254686"/>
              <a:ext cx="920069" cy="997762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 flipV="1">
              <a:off x="2202983" y="4172464"/>
              <a:ext cx="945987" cy="945930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2202983" y="3252448"/>
              <a:ext cx="647937" cy="920016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 flipV="1">
              <a:off x="2202983" y="4172464"/>
              <a:ext cx="647937" cy="349864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1503212" y="3420901"/>
              <a:ext cx="233257" cy="1503123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1503212" y="2254686"/>
              <a:ext cx="427638" cy="1140299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503212" y="3404848"/>
              <a:ext cx="699771" cy="767615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829358" y="3252449"/>
              <a:ext cx="673854" cy="152399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>
              <a:off x="945988" y="3420901"/>
              <a:ext cx="557224" cy="1386502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 flipV="1">
              <a:off x="6320753" y="1836936"/>
              <a:ext cx="1311937" cy="181412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>
              <a:off x="6320753" y="2018348"/>
              <a:ext cx="1311937" cy="728739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6320753" y="1814315"/>
              <a:ext cx="0" cy="932772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7632690" y="2018348"/>
              <a:ext cx="557224" cy="352959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7632690" y="1891862"/>
              <a:ext cx="479473" cy="126486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5494499" y="2747087"/>
              <a:ext cx="826254" cy="2487929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6320753" y="2747087"/>
              <a:ext cx="354542" cy="1243965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6320753" y="2747087"/>
              <a:ext cx="508498" cy="647898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 flipV="1">
              <a:off x="6829251" y="3404848"/>
              <a:ext cx="103667" cy="1519177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5494499" y="3991052"/>
              <a:ext cx="1180796" cy="1243965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6675295" y="3420901"/>
              <a:ext cx="153956" cy="570152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6829251" y="2371307"/>
              <a:ext cx="1360663" cy="1049594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 flipV="1">
              <a:off x="8189914" y="2371307"/>
              <a:ext cx="152400" cy="2241728"/>
            </a:xfrm>
            <a:prstGeom prst="line">
              <a:avLst/>
            </a:prstGeom>
            <a:ln w="38100" cmpd="sng"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1503212" y="971848"/>
            <a:ext cx="3187846" cy="5494173"/>
            <a:chOff x="2161004" y="1020585"/>
            <a:chExt cx="3187846" cy="5494173"/>
          </a:xfrm>
        </p:grpSpPr>
        <p:sp>
          <p:nvSpPr>
            <p:cNvPr id="172" name="Oval 171"/>
            <p:cNvSpPr/>
            <p:nvPr/>
          </p:nvSpPr>
          <p:spPr>
            <a:xfrm>
              <a:off x="2161004" y="1266785"/>
              <a:ext cx="3187846" cy="4353875"/>
            </a:xfrm>
            <a:prstGeom prst="ellipse">
              <a:avLst/>
            </a:prstGeom>
            <a:solidFill>
              <a:schemeClr val="bg1">
                <a:lumMod val="75000"/>
                <a:alpha val="25000"/>
              </a:schemeClr>
            </a:solidFill>
            <a:ln w="76200" cmpd="sng">
              <a:solidFill>
                <a:srgbClr val="FF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5" name="Straight Connector 174"/>
            <p:cNvCxnSpPr/>
            <p:nvPr/>
          </p:nvCxnSpPr>
          <p:spPr>
            <a:xfrm flipV="1">
              <a:off x="3521660" y="1020585"/>
              <a:ext cx="1635913" cy="2332432"/>
            </a:xfrm>
            <a:prstGeom prst="line">
              <a:avLst/>
            </a:prstGeom>
            <a:ln w="2032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3534625" y="4514301"/>
              <a:ext cx="1088539" cy="2000457"/>
            </a:xfrm>
            <a:prstGeom prst="line">
              <a:avLst/>
            </a:prstGeom>
            <a:ln w="203200" cmpd="sng">
              <a:solidFill>
                <a:srgbClr val="17375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3521660" y="3301184"/>
              <a:ext cx="12965" cy="1269880"/>
            </a:xfrm>
            <a:prstGeom prst="line">
              <a:avLst/>
            </a:prstGeom>
            <a:ln w="203200" cap="rnd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142546" y="1218048"/>
            <a:ext cx="3187846" cy="4936983"/>
            <a:chOff x="2161004" y="1266785"/>
            <a:chExt cx="3187846" cy="4936983"/>
          </a:xfrm>
        </p:grpSpPr>
        <p:sp>
          <p:nvSpPr>
            <p:cNvPr id="183" name="Oval 182"/>
            <p:cNvSpPr/>
            <p:nvPr/>
          </p:nvSpPr>
          <p:spPr>
            <a:xfrm>
              <a:off x="2161004" y="1266785"/>
              <a:ext cx="3187846" cy="4353875"/>
            </a:xfrm>
            <a:prstGeom prst="ellipse">
              <a:avLst/>
            </a:prstGeom>
            <a:solidFill>
              <a:schemeClr val="bg1">
                <a:lumMod val="75000"/>
                <a:alpha val="25000"/>
              </a:schemeClr>
            </a:solidFill>
            <a:ln w="76200" cmpd="sng">
              <a:solidFill>
                <a:srgbClr val="FF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5" name="Straight Connector 184"/>
            <p:cNvCxnSpPr/>
            <p:nvPr/>
          </p:nvCxnSpPr>
          <p:spPr>
            <a:xfrm flipV="1">
              <a:off x="3003321" y="4221200"/>
              <a:ext cx="1218120" cy="1982568"/>
            </a:xfrm>
            <a:prstGeom prst="line">
              <a:avLst/>
            </a:prstGeom>
            <a:ln w="203200" cmpd="sng">
              <a:solidFill>
                <a:srgbClr val="17375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3936343" y="2303422"/>
              <a:ext cx="285098" cy="1917778"/>
            </a:xfrm>
            <a:prstGeom prst="line">
              <a:avLst/>
            </a:prstGeom>
            <a:ln w="203200" cap="rnd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>
            <a:off x="3097135" y="1370448"/>
            <a:ext cx="3187846" cy="4353875"/>
            <a:chOff x="2161004" y="1266785"/>
            <a:chExt cx="3187846" cy="4353875"/>
          </a:xfrm>
        </p:grpSpPr>
        <p:sp>
          <p:nvSpPr>
            <p:cNvPr id="194" name="Oval 193"/>
            <p:cNvSpPr/>
            <p:nvPr/>
          </p:nvSpPr>
          <p:spPr>
            <a:xfrm>
              <a:off x="2161004" y="1266785"/>
              <a:ext cx="3187846" cy="4353875"/>
            </a:xfrm>
            <a:prstGeom prst="ellipse">
              <a:avLst/>
            </a:prstGeom>
            <a:solidFill>
              <a:schemeClr val="bg1">
                <a:lumMod val="75000"/>
                <a:alpha val="25000"/>
              </a:schemeClr>
            </a:solidFill>
            <a:ln w="76200" cmpd="sng">
              <a:solidFill>
                <a:srgbClr val="FF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7" name="Straight Connector 196"/>
            <p:cNvCxnSpPr/>
            <p:nvPr/>
          </p:nvCxnSpPr>
          <p:spPr>
            <a:xfrm flipH="1">
              <a:off x="3550691" y="1710652"/>
              <a:ext cx="254520" cy="3420702"/>
            </a:xfrm>
            <a:prstGeom prst="line">
              <a:avLst/>
            </a:prstGeom>
            <a:ln w="203200" cap="rnd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/>
          <p:cNvGrpSpPr/>
          <p:nvPr/>
        </p:nvGrpSpPr>
        <p:grpSpPr>
          <a:xfrm>
            <a:off x="4444843" y="677108"/>
            <a:ext cx="3187846" cy="5682155"/>
            <a:chOff x="2161004" y="573445"/>
            <a:chExt cx="3187846" cy="5682155"/>
          </a:xfrm>
        </p:grpSpPr>
        <p:sp>
          <p:nvSpPr>
            <p:cNvPr id="206" name="Oval 205"/>
            <p:cNvSpPr/>
            <p:nvPr/>
          </p:nvSpPr>
          <p:spPr>
            <a:xfrm>
              <a:off x="2161004" y="1266785"/>
              <a:ext cx="3187846" cy="4353875"/>
            </a:xfrm>
            <a:prstGeom prst="ellipse">
              <a:avLst/>
            </a:prstGeom>
            <a:solidFill>
              <a:schemeClr val="bg1">
                <a:lumMod val="75000"/>
                <a:alpha val="25000"/>
              </a:schemeClr>
            </a:solidFill>
            <a:ln w="76200" cmpd="sng">
              <a:solidFill>
                <a:srgbClr val="FF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7" name="Straight Connector 206"/>
            <p:cNvCxnSpPr/>
            <p:nvPr/>
          </p:nvCxnSpPr>
          <p:spPr>
            <a:xfrm flipV="1">
              <a:off x="2990362" y="573445"/>
              <a:ext cx="1256996" cy="5682155"/>
            </a:xfrm>
            <a:prstGeom prst="line">
              <a:avLst/>
            </a:prstGeom>
            <a:ln w="203200" cmpd="sng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984863" y="677109"/>
            <a:ext cx="5546334" cy="5848970"/>
            <a:chOff x="984863" y="673814"/>
            <a:chExt cx="5546334" cy="5848970"/>
          </a:xfrm>
        </p:grpSpPr>
        <p:cxnSp>
          <p:nvCxnSpPr>
            <p:cNvPr id="89" name="Straight Connector 88"/>
            <p:cNvCxnSpPr/>
            <p:nvPr/>
          </p:nvCxnSpPr>
          <p:spPr>
            <a:xfrm flipV="1">
              <a:off x="5274201" y="673814"/>
              <a:ext cx="1256996" cy="5682155"/>
            </a:xfrm>
            <a:prstGeom prst="line">
              <a:avLst/>
            </a:prstGeom>
            <a:ln w="2032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4486822" y="1827273"/>
              <a:ext cx="254520" cy="3420702"/>
            </a:xfrm>
            <a:prstGeom prst="line">
              <a:avLst/>
            </a:prstGeom>
            <a:ln w="203200" cap="rnd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886689" y="971848"/>
              <a:ext cx="1635913" cy="2332432"/>
            </a:xfrm>
            <a:prstGeom prst="line">
              <a:avLst/>
            </a:prstGeom>
            <a:ln w="2032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2876833" y="4522327"/>
              <a:ext cx="1088539" cy="2000457"/>
            </a:xfrm>
            <a:prstGeom prst="line">
              <a:avLst/>
            </a:prstGeom>
            <a:ln w="2032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984863" y="4172463"/>
              <a:ext cx="1218120" cy="1982568"/>
            </a:xfrm>
            <a:prstGeom prst="line">
              <a:avLst/>
            </a:prstGeom>
            <a:ln w="2032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917885" y="2293558"/>
              <a:ext cx="285098" cy="1917778"/>
            </a:xfrm>
            <a:prstGeom prst="line">
              <a:avLst/>
            </a:prstGeom>
            <a:ln w="203200" cap="rnd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886689" y="3252449"/>
              <a:ext cx="12965" cy="1269880"/>
            </a:xfrm>
            <a:prstGeom prst="line">
              <a:avLst/>
            </a:prstGeom>
            <a:ln w="203200" cap="rnd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5221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0"/>
            <a:ext cx="9056454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A Bridge Partitions the problem</a:t>
            </a:r>
          </a:p>
          <a:p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into 2 </a:t>
            </a:r>
            <a:r>
              <a:rPr lang="en-US" altLang="zh-CN" sz="3800" dirty="0" smtClean="0">
                <a:solidFill>
                  <a:schemeClr val="bg1"/>
                </a:solidFill>
                <a:latin typeface="Chalkduster"/>
                <a:cs typeface="Chalkduster"/>
              </a:rPr>
              <a:t>halves</a:t>
            </a:r>
            <a:endParaRPr lang="en-US" sz="3800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4379350" y="1373544"/>
            <a:ext cx="0" cy="5170225"/>
          </a:xfrm>
          <a:prstGeom prst="line">
            <a:avLst/>
          </a:prstGeom>
          <a:ln w="57150" cmpd="sng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039668" y="1620751"/>
            <a:ext cx="4309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urier"/>
                <a:cs typeface="Courier"/>
              </a:rPr>
              <a:t>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25310" y="1601692"/>
            <a:ext cx="4309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urier"/>
                <a:cs typeface="Courier"/>
              </a:rPr>
              <a:t>q</a:t>
            </a:r>
            <a:endParaRPr lang="en-US" sz="32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84971" y="5498748"/>
            <a:ext cx="4309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Courier"/>
                <a:cs typeface="Courier"/>
              </a:rPr>
              <a:t>t</a:t>
            </a:r>
            <a:endParaRPr lang="en-US" sz="32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39668" y="5618453"/>
            <a:ext cx="4309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Courier"/>
                <a:cs typeface="Courier"/>
              </a:rPr>
              <a:t>r</a:t>
            </a:r>
            <a:endParaRPr lang="en-US" sz="32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01697" y="1055239"/>
            <a:ext cx="3848741" cy="5023052"/>
            <a:chOff x="4001697" y="1055239"/>
            <a:chExt cx="3848741" cy="5023052"/>
          </a:xfrm>
        </p:grpSpPr>
        <p:grpSp>
          <p:nvGrpSpPr>
            <p:cNvPr id="4" name="Group 3"/>
            <p:cNvGrpSpPr/>
            <p:nvPr/>
          </p:nvGrpSpPr>
          <p:grpSpPr>
            <a:xfrm>
              <a:off x="4001697" y="1633709"/>
              <a:ext cx="3848741" cy="4444582"/>
              <a:chOff x="4001697" y="1633709"/>
              <a:chExt cx="3848741" cy="444458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001697" y="1633709"/>
                <a:ext cx="3848741" cy="4444582"/>
                <a:chOff x="4001697" y="1633709"/>
                <a:chExt cx="3848741" cy="4444582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4001697" y="1633709"/>
                  <a:ext cx="3848741" cy="4444582"/>
                  <a:chOff x="3758030" y="1373544"/>
                  <a:chExt cx="4380049" cy="4846278"/>
                </a:xfrm>
              </p:grpSpPr>
              <p:sp>
                <p:nvSpPr>
                  <p:cNvPr id="36" name="Freeform 35"/>
                  <p:cNvSpPr/>
                  <p:nvPr/>
                </p:nvSpPr>
                <p:spPr>
                  <a:xfrm>
                    <a:off x="3770989" y="2099189"/>
                    <a:ext cx="4367090" cy="3654145"/>
                  </a:xfrm>
                  <a:custGeom>
                    <a:avLst/>
                    <a:gdLst>
                      <a:gd name="connsiteX0" fmla="*/ 0 w 3809865"/>
                      <a:gd name="connsiteY0" fmla="*/ 0 h 3602313"/>
                      <a:gd name="connsiteX1" fmla="*/ 2876837 w 3809865"/>
                      <a:gd name="connsiteY1" fmla="*/ 90706 h 3602313"/>
                      <a:gd name="connsiteX2" fmla="*/ 3809865 w 3809865"/>
                      <a:gd name="connsiteY2" fmla="*/ 1814115 h 3602313"/>
                      <a:gd name="connsiteX3" fmla="*/ 3213764 w 3809865"/>
                      <a:gd name="connsiteY3" fmla="*/ 3433860 h 3602313"/>
                      <a:gd name="connsiteX4" fmla="*/ 38876 w 3809865"/>
                      <a:gd name="connsiteY4" fmla="*/ 3602313 h 3602313"/>
                      <a:gd name="connsiteX5" fmla="*/ 38876 w 3809865"/>
                      <a:gd name="connsiteY5" fmla="*/ 3602313 h 3602313"/>
                      <a:gd name="connsiteX0" fmla="*/ 0 w 3809865"/>
                      <a:gd name="connsiteY0" fmla="*/ 0 h 3615271"/>
                      <a:gd name="connsiteX1" fmla="*/ 2876837 w 3809865"/>
                      <a:gd name="connsiteY1" fmla="*/ 103664 h 3615271"/>
                      <a:gd name="connsiteX2" fmla="*/ 3809865 w 3809865"/>
                      <a:gd name="connsiteY2" fmla="*/ 1827073 h 3615271"/>
                      <a:gd name="connsiteX3" fmla="*/ 3213764 w 3809865"/>
                      <a:gd name="connsiteY3" fmla="*/ 3446818 h 3615271"/>
                      <a:gd name="connsiteX4" fmla="*/ 38876 w 3809865"/>
                      <a:gd name="connsiteY4" fmla="*/ 3615271 h 3615271"/>
                      <a:gd name="connsiteX5" fmla="*/ 38876 w 3809865"/>
                      <a:gd name="connsiteY5" fmla="*/ 3615271 h 3615271"/>
                      <a:gd name="connsiteX0" fmla="*/ 0 w 4263420"/>
                      <a:gd name="connsiteY0" fmla="*/ 0 h 3628229"/>
                      <a:gd name="connsiteX1" fmla="*/ 3330392 w 4263420"/>
                      <a:gd name="connsiteY1" fmla="*/ 116622 h 3628229"/>
                      <a:gd name="connsiteX2" fmla="*/ 4263420 w 4263420"/>
                      <a:gd name="connsiteY2" fmla="*/ 1840031 h 3628229"/>
                      <a:gd name="connsiteX3" fmla="*/ 3667319 w 4263420"/>
                      <a:gd name="connsiteY3" fmla="*/ 3459776 h 3628229"/>
                      <a:gd name="connsiteX4" fmla="*/ 492431 w 4263420"/>
                      <a:gd name="connsiteY4" fmla="*/ 3628229 h 3628229"/>
                      <a:gd name="connsiteX5" fmla="*/ 492431 w 4263420"/>
                      <a:gd name="connsiteY5" fmla="*/ 3628229 h 3628229"/>
                      <a:gd name="connsiteX0" fmla="*/ 103670 w 4367090"/>
                      <a:gd name="connsiteY0" fmla="*/ 0 h 3654145"/>
                      <a:gd name="connsiteX1" fmla="*/ 3434062 w 4367090"/>
                      <a:gd name="connsiteY1" fmla="*/ 116622 h 3654145"/>
                      <a:gd name="connsiteX2" fmla="*/ 4367090 w 4367090"/>
                      <a:gd name="connsiteY2" fmla="*/ 1840031 h 3654145"/>
                      <a:gd name="connsiteX3" fmla="*/ 3770989 w 4367090"/>
                      <a:gd name="connsiteY3" fmla="*/ 3459776 h 3654145"/>
                      <a:gd name="connsiteX4" fmla="*/ 596101 w 4367090"/>
                      <a:gd name="connsiteY4" fmla="*/ 3628229 h 3654145"/>
                      <a:gd name="connsiteX5" fmla="*/ 0 w 4367090"/>
                      <a:gd name="connsiteY5" fmla="*/ 3654145 h 3654145"/>
                      <a:gd name="connsiteX0" fmla="*/ 103670 w 4367090"/>
                      <a:gd name="connsiteY0" fmla="*/ 0 h 3654145"/>
                      <a:gd name="connsiteX1" fmla="*/ 3434062 w 4367090"/>
                      <a:gd name="connsiteY1" fmla="*/ 116622 h 3654145"/>
                      <a:gd name="connsiteX2" fmla="*/ 4367090 w 4367090"/>
                      <a:gd name="connsiteY2" fmla="*/ 1840031 h 3654145"/>
                      <a:gd name="connsiteX3" fmla="*/ 3770989 w 4367090"/>
                      <a:gd name="connsiteY3" fmla="*/ 3459776 h 3654145"/>
                      <a:gd name="connsiteX4" fmla="*/ 596101 w 4367090"/>
                      <a:gd name="connsiteY4" fmla="*/ 3628229 h 3654145"/>
                      <a:gd name="connsiteX5" fmla="*/ 323968 w 4367090"/>
                      <a:gd name="connsiteY5" fmla="*/ 3641187 h 3654145"/>
                      <a:gd name="connsiteX6" fmla="*/ 0 w 4367090"/>
                      <a:gd name="connsiteY6" fmla="*/ 3654145 h 3654145"/>
                      <a:gd name="connsiteX0" fmla="*/ 194381 w 4367090"/>
                      <a:gd name="connsiteY0" fmla="*/ 0 h 3654145"/>
                      <a:gd name="connsiteX1" fmla="*/ 3434062 w 4367090"/>
                      <a:gd name="connsiteY1" fmla="*/ 116622 h 3654145"/>
                      <a:gd name="connsiteX2" fmla="*/ 4367090 w 4367090"/>
                      <a:gd name="connsiteY2" fmla="*/ 1840031 h 3654145"/>
                      <a:gd name="connsiteX3" fmla="*/ 3770989 w 4367090"/>
                      <a:gd name="connsiteY3" fmla="*/ 3459776 h 3654145"/>
                      <a:gd name="connsiteX4" fmla="*/ 596101 w 4367090"/>
                      <a:gd name="connsiteY4" fmla="*/ 3628229 h 3654145"/>
                      <a:gd name="connsiteX5" fmla="*/ 323968 w 4367090"/>
                      <a:gd name="connsiteY5" fmla="*/ 3641187 h 3654145"/>
                      <a:gd name="connsiteX6" fmla="*/ 0 w 4367090"/>
                      <a:gd name="connsiteY6" fmla="*/ 3654145 h 3654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367090" h="3654145">
                        <a:moveTo>
                          <a:pt x="194381" y="0"/>
                        </a:moveTo>
                        <a:lnTo>
                          <a:pt x="3434062" y="116622"/>
                        </a:lnTo>
                        <a:lnTo>
                          <a:pt x="4367090" y="1840031"/>
                        </a:lnTo>
                        <a:lnTo>
                          <a:pt x="3770989" y="3459776"/>
                        </a:lnTo>
                        <a:lnTo>
                          <a:pt x="596101" y="3628229"/>
                        </a:lnTo>
                        <a:lnTo>
                          <a:pt x="323968" y="3641187"/>
                        </a:lnTo>
                        <a:lnTo>
                          <a:pt x="0" y="3654145"/>
                        </a:lnTo>
                      </a:path>
                    </a:pathLst>
                  </a:custGeom>
                  <a:ln w="76200" cmpd="sng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3758030" y="1373544"/>
                    <a:ext cx="997822" cy="4846278"/>
                    <a:chOff x="3758030" y="1373544"/>
                    <a:chExt cx="997822" cy="4846278"/>
                  </a:xfrm>
                </p:grpSpPr>
                <p:cxnSp>
                  <p:nvCxnSpPr>
                    <p:cNvPr id="5" name="Straight Connector 4"/>
                    <p:cNvCxnSpPr/>
                    <p:nvPr/>
                  </p:nvCxnSpPr>
                  <p:spPr>
                    <a:xfrm flipV="1">
                      <a:off x="3965370" y="1373544"/>
                      <a:ext cx="790482" cy="1334670"/>
                    </a:xfrm>
                    <a:prstGeom prst="line">
                      <a:avLst/>
                    </a:prstGeom>
                    <a:ln w="1524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Straight Connector 9"/>
                    <p:cNvCxnSpPr/>
                    <p:nvPr/>
                  </p:nvCxnSpPr>
                  <p:spPr>
                    <a:xfrm flipH="1" flipV="1">
                      <a:off x="3758030" y="4340916"/>
                      <a:ext cx="997822" cy="1878906"/>
                    </a:xfrm>
                    <a:prstGeom prst="line">
                      <a:avLst/>
                    </a:prstGeom>
                    <a:ln w="1524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/>
                    <p:cNvCxnSpPr/>
                    <p:nvPr/>
                  </p:nvCxnSpPr>
                  <p:spPr>
                    <a:xfrm flipV="1">
                      <a:off x="3770989" y="2708214"/>
                      <a:ext cx="194382" cy="1632702"/>
                    </a:xfrm>
                    <a:prstGeom prst="line">
                      <a:avLst/>
                    </a:prstGeom>
                    <a:ln w="152400" cap="rnd" cmpd="sng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4" name="Straight Connector 33"/>
                  <p:cNvCxnSpPr/>
                  <p:nvPr/>
                </p:nvCxnSpPr>
                <p:spPr>
                  <a:xfrm flipV="1">
                    <a:off x="5585210" y="1671577"/>
                    <a:ext cx="165360" cy="1218049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flipV="1">
                    <a:off x="6761350" y="2131585"/>
                    <a:ext cx="725689" cy="1703971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flipV="1">
                    <a:off x="5429705" y="5235016"/>
                    <a:ext cx="1671676" cy="816351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flipH="1" flipV="1">
                    <a:off x="5118696" y="4995294"/>
                    <a:ext cx="466514" cy="861703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flipH="1" flipV="1">
                    <a:off x="6284981" y="4340916"/>
                    <a:ext cx="1707448" cy="256063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flipV="1">
                    <a:off x="4755852" y="2099189"/>
                    <a:ext cx="2345529" cy="2604550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flipV="1">
                    <a:off x="4444843" y="3042025"/>
                    <a:ext cx="1619840" cy="119718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TextBox 32"/>
                <p:cNvSpPr txBox="1"/>
                <p:nvPr/>
              </p:nvSpPr>
              <p:spPr>
                <a:xfrm>
                  <a:off x="6890114" y="1754092"/>
                  <a:ext cx="430927" cy="584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bg1"/>
                      </a:solidFill>
                      <a:latin typeface="Courier"/>
                      <a:cs typeface="Courier"/>
                    </a:rPr>
                    <a:t>q</a:t>
                  </a:r>
                  <a:endParaRPr lang="en-US" sz="3200" dirty="0">
                    <a:solidFill>
                      <a:schemeClr val="bg1"/>
                    </a:solidFill>
                    <a:latin typeface="Courier"/>
                    <a:cs typeface="Courier"/>
                  </a:endParaRP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7266122" y="5358081"/>
                <a:ext cx="43092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Courier"/>
                    <a:cs typeface="Courier"/>
                  </a:rPr>
                  <a:t>t</a:t>
                </a:r>
                <a:endParaRPr lang="en-US" sz="3200" dirty="0">
                  <a:solidFill>
                    <a:schemeClr val="bg1"/>
                  </a:solidFill>
                  <a:latin typeface="Courier"/>
                  <a:cs typeface="Courier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4240573" y="1055239"/>
              <a:ext cx="51809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chemeClr val="bg1"/>
                  </a:solidFill>
                  <a:latin typeface="Courier"/>
                  <a:cs typeface="Courier"/>
                </a:rPr>
                <a:t>B</a:t>
              </a:r>
              <a:endParaRPr lang="en-US" sz="3200" i="1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17141" y="1051482"/>
            <a:ext cx="3712099" cy="5156456"/>
            <a:chOff x="1317141" y="1051482"/>
            <a:chExt cx="3712099" cy="5156456"/>
          </a:xfrm>
        </p:grpSpPr>
        <p:grpSp>
          <p:nvGrpSpPr>
            <p:cNvPr id="7" name="Group 6"/>
            <p:cNvGrpSpPr/>
            <p:nvPr/>
          </p:nvGrpSpPr>
          <p:grpSpPr>
            <a:xfrm>
              <a:off x="1317141" y="1601692"/>
              <a:ext cx="3712099" cy="4606246"/>
              <a:chOff x="1317141" y="1601692"/>
              <a:chExt cx="3712099" cy="460624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317141" y="1601692"/>
                <a:ext cx="3712099" cy="4606246"/>
                <a:chOff x="1317141" y="1601692"/>
                <a:chExt cx="3712099" cy="4606246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1317141" y="1620751"/>
                  <a:ext cx="3712099" cy="4587187"/>
                  <a:chOff x="699771" y="1373545"/>
                  <a:chExt cx="4224544" cy="5001771"/>
                </a:xfrm>
              </p:grpSpPr>
              <p:sp>
                <p:nvSpPr>
                  <p:cNvPr id="38" name="Freeform 37"/>
                  <p:cNvSpPr/>
                  <p:nvPr/>
                </p:nvSpPr>
                <p:spPr>
                  <a:xfrm>
                    <a:off x="1049657" y="2021442"/>
                    <a:ext cx="3874658" cy="3770766"/>
                  </a:xfrm>
                  <a:custGeom>
                    <a:avLst/>
                    <a:gdLst>
                      <a:gd name="connsiteX0" fmla="*/ 3252640 w 3291516"/>
                      <a:gd name="connsiteY0" fmla="*/ 90705 h 3770766"/>
                      <a:gd name="connsiteX1" fmla="*/ 596101 w 3291516"/>
                      <a:gd name="connsiteY1" fmla="*/ 0 h 3770766"/>
                      <a:gd name="connsiteX2" fmla="*/ 0 w 3291516"/>
                      <a:gd name="connsiteY2" fmla="*/ 1904820 h 3770766"/>
                      <a:gd name="connsiteX3" fmla="*/ 583142 w 3291516"/>
                      <a:gd name="connsiteY3" fmla="*/ 3265405 h 3770766"/>
                      <a:gd name="connsiteX4" fmla="*/ 1645758 w 3291516"/>
                      <a:gd name="connsiteY4" fmla="*/ 3770766 h 3770766"/>
                      <a:gd name="connsiteX5" fmla="*/ 3291516 w 3291516"/>
                      <a:gd name="connsiteY5" fmla="*/ 3705976 h 3770766"/>
                      <a:gd name="connsiteX0" fmla="*/ 4224545 w 4224545"/>
                      <a:gd name="connsiteY0" fmla="*/ 129579 h 3770766"/>
                      <a:gd name="connsiteX1" fmla="*/ 596101 w 4224545"/>
                      <a:gd name="connsiteY1" fmla="*/ 0 h 3770766"/>
                      <a:gd name="connsiteX2" fmla="*/ 0 w 4224545"/>
                      <a:gd name="connsiteY2" fmla="*/ 1904820 h 3770766"/>
                      <a:gd name="connsiteX3" fmla="*/ 583142 w 4224545"/>
                      <a:gd name="connsiteY3" fmla="*/ 3265405 h 3770766"/>
                      <a:gd name="connsiteX4" fmla="*/ 1645758 w 4224545"/>
                      <a:gd name="connsiteY4" fmla="*/ 3770766 h 3770766"/>
                      <a:gd name="connsiteX5" fmla="*/ 3291516 w 4224545"/>
                      <a:gd name="connsiteY5" fmla="*/ 3705976 h 3770766"/>
                      <a:gd name="connsiteX0" fmla="*/ 4224545 w 4652182"/>
                      <a:gd name="connsiteY0" fmla="*/ 129579 h 3770766"/>
                      <a:gd name="connsiteX1" fmla="*/ 596101 w 4652182"/>
                      <a:gd name="connsiteY1" fmla="*/ 0 h 3770766"/>
                      <a:gd name="connsiteX2" fmla="*/ 0 w 4652182"/>
                      <a:gd name="connsiteY2" fmla="*/ 1904820 h 3770766"/>
                      <a:gd name="connsiteX3" fmla="*/ 583142 w 4652182"/>
                      <a:gd name="connsiteY3" fmla="*/ 3265405 h 3770766"/>
                      <a:gd name="connsiteX4" fmla="*/ 1645758 w 4652182"/>
                      <a:gd name="connsiteY4" fmla="*/ 3770766 h 3770766"/>
                      <a:gd name="connsiteX5" fmla="*/ 4652182 w 4652182"/>
                      <a:gd name="connsiteY5" fmla="*/ 3641186 h 3770766"/>
                      <a:gd name="connsiteX0" fmla="*/ 4224545 w 4224545"/>
                      <a:gd name="connsiteY0" fmla="*/ 129579 h 3770766"/>
                      <a:gd name="connsiteX1" fmla="*/ 596101 w 4224545"/>
                      <a:gd name="connsiteY1" fmla="*/ 0 h 3770766"/>
                      <a:gd name="connsiteX2" fmla="*/ 0 w 4224545"/>
                      <a:gd name="connsiteY2" fmla="*/ 1904820 h 3770766"/>
                      <a:gd name="connsiteX3" fmla="*/ 583142 w 4224545"/>
                      <a:gd name="connsiteY3" fmla="*/ 3265405 h 3770766"/>
                      <a:gd name="connsiteX4" fmla="*/ 1645758 w 4224545"/>
                      <a:gd name="connsiteY4" fmla="*/ 3770766 h 3770766"/>
                      <a:gd name="connsiteX5" fmla="*/ 3874658 w 4224545"/>
                      <a:gd name="connsiteY5" fmla="*/ 3693018 h 3770766"/>
                      <a:gd name="connsiteX0" fmla="*/ 3667320 w 3874658"/>
                      <a:gd name="connsiteY0" fmla="*/ 116621 h 3770766"/>
                      <a:gd name="connsiteX1" fmla="*/ 596101 w 3874658"/>
                      <a:gd name="connsiteY1" fmla="*/ 0 h 3770766"/>
                      <a:gd name="connsiteX2" fmla="*/ 0 w 3874658"/>
                      <a:gd name="connsiteY2" fmla="*/ 1904820 h 3770766"/>
                      <a:gd name="connsiteX3" fmla="*/ 583142 w 3874658"/>
                      <a:gd name="connsiteY3" fmla="*/ 3265405 h 3770766"/>
                      <a:gd name="connsiteX4" fmla="*/ 1645758 w 3874658"/>
                      <a:gd name="connsiteY4" fmla="*/ 3770766 h 3770766"/>
                      <a:gd name="connsiteX5" fmla="*/ 3874658 w 3874658"/>
                      <a:gd name="connsiteY5" fmla="*/ 3693018 h 3770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4658" h="3770766">
                        <a:moveTo>
                          <a:pt x="3667320" y="116621"/>
                        </a:moveTo>
                        <a:lnTo>
                          <a:pt x="596101" y="0"/>
                        </a:lnTo>
                        <a:lnTo>
                          <a:pt x="0" y="1904820"/>
                        </a:lnTo>
                        <a:lnTo>
                          <a:pt x="583142" y="3265405"/>
                        </a:lnTo>
                        <a:lnTo>
                          <a:pt x="1645758" y="3770766"/>
                        </a:lnTo>
                        <a:lnTo>
                          <a:pt x="3874658" y="3693018"/>
                        </a:lnTo>
                      </a:path>
                    </a:pathLst>
                  </a:custGeom>
                  <a:ln w="76200" cmpd="sng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" name="Straight Connector 17"/>
                  <p:cNvCxnSpPr/>
                  <p:nvPr/>
                </p:nvCxnSpPr>
                <p:spPr>
                  <a:xfrm flipH="1" flipV="1">
                    <a:off x="2008603" y="1373545"/>
                    <a:ext cx="1010780" cy="1516080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flipH="1" flipV="1">
                    <a:off x="699771" y="2889626"/>
                    <a:ext cx="2565828" cy="1062552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1218121" y="4340916"/>
                    <a:ext cx="596100" cy="1412418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1593923" y="3744850"/>
                    <a:ext cx="2034520" cy="2306517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H="1" flipV="1">
                    <a:off x="2161003" y="4995294"/>
                    <a:ext cx="106774" cy="1380022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flipV="1">
                    <a:off x="3408145" y="1671577"/>
                    <a:ext cx="220298" cy="1943694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3754922" y="1383406"/>
                    <a:ext cx="997822" cy="4846278"/>
                    <a:chOff x="3758030" y="1373544"/>
                    <a:chExt cx="997822" cy="4846278"/>
                  </a:xfrm>
                </p:grpSpPr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 flipV="1">
                      <a:off x="3965370" y="1373544"/>
                      <a:ext cx="790482" cy="1334670"/>
                    </a:xfrm>
                    <a:prstGeom prst="line">
                      <a:avLst/>
                    </a:prstGeom>
                    <a:ln w="1524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 flipH="1" flipV="1">
                      <a:off x="3758030" y="4340916"/>
                      <a:ext cx="997822" cy="1878906"/>
                    </a:xfrm>
                    <a:prstGeom prst="line">
                      <a:avLst/>
                    </a:prstGeom>
                    <a:ln w="1524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 flipV="1">
                      <a:off x="3770989" y="2708214"/>
                      <a:ext cx="194382" cy="1632702"/>
                    </a:xfrm>
                    <a:prstGeom prst="line">
                      <a:avLst/>
                    </a:prstGeom>
                    <a:ln w="152400" cap="rnd" cmpd="sng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" name="TextBox 1"/>
                <p:cNvSpPr txBox="1"/>
                <p:nvPr/>
              </p:nvSpPr>
              <p:spPr>
                <a:xfrm>
                  <a:off x="1772614" y="1601692"/>
                  <a:ext cx="430927" cy="584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Courier"/>
                      <a:cs typeface="Courier"/>
                    </a:rPr>
                    <a:t>p</a:t>
                  </a:r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2694945" y="5453152"/>
                <a:ext cx="43092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Courier"/>
                    <a:cs typeface="Courier"/>
                  </a:rPr>
                  <a:t>r</a:t>
                </a:r>
                <a:endParaRPr lang="en-US" sz="3200" dirty="0">
                  <a:solidFill>
                    <a:schemeClr val="bg1"/>
                  </a:solidFill>
                  <a:latin typeface="Courier"/>
                  <a:cs typeface="Courier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4246666" y="1051482"/>
              <a:ext cx="51809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chemeClr val="bg1"/>
                  </a:solidFill>
                  <a:latin typeface="Courier"/>
                  <a:cs typeface="Courier"/>
                </a:rPr>
                <a:t>B</a:t>
              </a:r>
              <a:endParaRPr lang="en-US" sz="3200" i="1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73242" y="2819771"/>
            <a:ext cx="8496059" cy="720361"/>
            <a:chOff x="273242" y="2970970"/>
            <a:chExt cx="8496059" cy="720361"/>
          </a:xfrm>
        </p:grpSpPr>
        <p:sp>
          <p:nvSpPr>
            <p:cNvPr id="68" name="TextBox 67"/>
            <p:cNvSpPr txBox="1"/>
            <p:nvPr/>
          </p:nvSpPr>
          <p:spPr>
            <a:xfrm>
              <a:off x="4826645" y="2970970"/>
              <a:ext cx="3942656" cy="707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halkduster"/>
                  <a:cs typeface="Chalkduster"/>
                </a:rPr>
                <a:t>Stab</a:t>
              </a:r>
              <a:r>
                <a:rPr lang="en-US" sz="4000" dirty="0" smtClean="0">
                  <a:latin typeface="Chalkduster"/>
                  <a:cs typeface="Chalkduster"/>
                </a:rPr>
                <a:t>(</a:t>
              </a:r>
              <a:r>
                <a:rPr lang="en-US" sz="4000" dirty="0" err="1" smtClean="0">
                  <a:latin typeface="Chalkduster"/>
                  <a:cs typeface="Chalkduster"/>
                </a:rPr>
                <a:t>qp</a:t>
              </a:r>
              <a:r>
                <a:rPr lang="en-US" sz="4000" dirty="0" smtClean="0">
                  <a:latin typeface="Chalkduster"/>
                  <a:cs typeface="Chalkduster"/>
                </a:rPr>
                <a:t>, </a:t>
              </a:r>
              <a:r>
                <a:rPr lang="en-US" sz="4000" dirty="0" err="1" smtClean="0">
                  <a:latin typeface="Chalkduster"/>
                  <a:cs typeface="Chalkduster"/>
                </a:rPr>
                <a:t>tr</a:t>
              </a:r>
              <a:r>
                <a:rPr lang="en-US" sz="4000" dirty="0" smtClean="0">
                  <a:latin typeface="Chalkduster"/>
                  <a:cs typeface="Chalkduster"/>
                </a:rPr>
                <a:t>, B)</a:t>
              </a:r>
              <a:r>
                <a:rPr lang="en-US" sz="4000" dirty="0">
                  <a:latin typeface="Chalkduster"/>
                  <a:cs typeface="Chalkduster"/>
                </a:rPr>
                <a:t>=</a:t>
              </a:r>
              <a:r>
                <a:rPr lang="en-US" sz="4000" dirty="0" smtClean="0">
                  <a:latin typeface="Chalkduster"/>
                  <a:cs typeface="Chalkduster"/>
                </a:rPr>
                <a:t>1</a:t>
              </a:r>
              <a:endParaRPr lang="en-US" sz="4000" dirty="0">
                <a:latin typeface="Chalkduster"/>
                <a:cs typeface="Chalkduster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73242" y="2983445"/>
              <a:ext cx="3942656" cy="707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Chalkduster"/>
                  <a:cs typeface="Chalkduster"/>
                </a:rPr>
                <a:t>Stab(</a:t>
              </a:r>
              <a:r>
                <a:rPr lang="en-US" sz="4000" dirty="0" err="1" smtClean="0">
                  <a:latin typeface="Chalkduster"/>
                  <a:cs typeface="Chalkduster"/>
                </a:rPr>
                <a:t>pq</a:t>
              </a:r>
              <a:r>
                <a:rPr lang="en-US" sz="4000" dirty="0" smtClean="0">
                  <a:latin typeface="Chalkduster"/>
                  <a:cs typeface="Chalkduster"/>
                </a:rPr>
                <a:t>, </a:t>
              </a:r>
              <a:r>
                <a:rPr lang="en-US" sz="4000" dirty="0" err="1" smtClean="0">
                  <a:latin typeface="Chalkduster"/>
                  <a:cs typeface="Chalkduster"/>
                </a:rPr>
                <a:t>rt</a:t>
              </a:r>
              <a:r>
                <a:rPr lang="en-US" sz="4000" dirty="0" smtClean="0">
                  <a:latin typeface="Chalkduster"/>
                  <a:cs typeface="Chalkduster"/>
                </a:rPr>
                <a:t>, B)=1</a:t>
              </a:r>
              <a:endParaRPr lang="en-US" sz="4000" dirty="0">
                <a:latin typeface="Chalkduster"/>
                <a:cs typeface="Chalkduster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0" y="3857389"/>
            <a:ext cx="9144000" cy="2169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0" dirty="0" smtClean="0">
                <a:latin typeface="Chalkduster"/>
                <a:cs typeface="Chalkduster"/>
              </a:rPr>
              <a:t>Succeed!!</a:t>
            </a:r>
            <a:endParaRPr lang="en-US" sz="135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32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4928E-6 1.88976E-6 L -0.11175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7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0647E-6 -4.5623E-6 L 0.11609 0.008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  <p:bldP spid="48" grpId="0"/>
      <p:bldP spid="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41999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DP Current State (</a:t>
            </a:r>
            <a:r>
              <a:rPr lang="en-US" sz="3800" dirty="0" err="1" smtClean="0">
                <a:solidFill>
                  <a:schemeClr val="bg1"/>
                </a:solidFill>
                <a:latin typeface="Chalkduster"/>
                <a:cs typeface="Chalkduster"/>
              </a:rPr>
              <a:t>pq</a:t>
            </a:r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, </a:t>
            </a:r>
            <a:r>
              <a:rPr lang="en-US" sz="3800" dirty="0" err="1" smtClean="0">
                <a:solidFill>
                  <a:schemeClr val="bg1"/>
                </a:solidFill>
                <a:latin typeface="Chalkduster"/>
                <a:cs typeface="Chalkduster"/>
              </a:rPr>
              <a:t>rt</a:t>
            </a:r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, </a:t>
            </a:r>
            <a:r>
              <a:rPr lang="en-US" sz="3800" dirty="0" err="1" smtClean="0">
                <a:solidFill>
                  <a:schemeClr val="bg1"/>
                </a:solidFill>
                <a:latin typeface="Chalkduster"/>
                <a:cs typeface="Chalkduster"/>
              </a:rPr>
              <a:t>qabt</a:t>
            </a:r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97669" y="759382"/>
            <a:ext cx="7071949" cy="5638755"/>
            <a:chOff x="897669" y="759382"/>
            <a:chExt cx="7071949" cy="5638755"/>
          </a:xfrm>
        </p:grpSpPr>
        <p:sp>
          <p:nvSpPr>
            <p:cNvPr id="5" name="Freeform 4"/>
            <p:cNvSpPr/>
            <p:nvPr/>
          </p:nvSpPr>
          <p:spPr>
            <a:xfrm>
              <a:off x="1036700" y="1334670"/>
              <a:ext cx="4146792" cy="375781"/>
            </a:xfrm>
            <a:custGeom>
              <a:avLst/>
              <a:gdLst>
                <a:gd name="connsiteX0" fmla="*/ 0 w 4017204"/>
                <a:gd name="connsiteY0" fmla="*/ 0 h 375781"/>
                <a:gd name="connsiteX1" fmla="*/ 4017204 w 4017204"/>
                <a:gd name="connsiteY1" fmla="*/ 375781 h 375781"/>
                <a:gd name="connsiteX2" fmla="*/ 4017204 w 4017204"/>
                <a:gd name="connsiteY2" fmla="*/ 375781 h 37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7204" h="375781">
                  <a:moveTo>
                    <a:pt x="0" y="0"/>
                  </a:moveTo>
                  <a:lnTo>
                    <a:pt x="4017204" y="375781"/>
                  </a:lnTo>
                  <a:lnTo>
                    <a:pt x="4017204" y="375781"/>
                  </a:lnTo>
                </a:path>
              </a:pathLst>
            </a:custGeom>
            <a:ln w="7620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1036700" y="5662629"/>
              <a:ext cx="3874659" cy="259159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4924318" y="1710451"/>
              <a:ext cx="3045300" cy="3952178"/>
            </a:xfrm>
            <a:custGeom>
              <a:avLst/>
              <a:gdLst>
                <a:gd name="connsiteX0" fmla="*/ 259174 w 3045300"/>
                <a:gd name="connsiteY0" fmla="*/ 0 h 3952178"/>
                <a:gd name="connsiteX1" fmla="*/ 2643579 w 3045300"/>
                <a:gd name="connsiteY1" fmla="*/ 570150 h 3952178"/>
                <a:gd name="connsiteX2" fmla="*/ 3045300 w 3045300"/>
                <a:gd name="connsiteY2" fmla="*/ 1852988 h 3952178"/>
                <a:gd name="connsiteX3" fmla="*/ 2825001 w 3045300"/>
                <a:gd name="connsiteY3" fmla="*/ 3433859 h 3952178"/>
                <a:gd name="connsiteX4" fmla="*/ 0 w 3045300"/>
                <a:gd name="connsiteY4" fmla="*/ 3952178 h 3952178"/>
                <a:gd name="connsiteX5" fmla="*/ 0 w 3045300"/>
                <a:gd name="connsiteY5" fmla="*/ 3952178 h 395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300" h="3952178">
                  <a:moveTo>
                    <a:pt x="259174" y="0"/>
                  </a:moveTo>
                  <a:lnTo>
                    <a:pt x="2643579" y="570150"/>
                  </a:lnTo>
                  <a:lnTo>
                    <a:pt x="3045300" y="1852988"/>
                  </a:lnTo>
                  <a:lnTo>
                    <a:pt x="2825001" y="3433859"/>
                  </a:lnTo>
                  <a:lnTo>
                    <a:pt x="0" y="3952178"/>
                  </a:lnTo>
                  <a:lnTo>
                    <a:pt x="0" y="3952178"/>
                  </a:lnTo>
                </a:path>
              </a:pathLst>
            </a:custGeom>
            <a:ln w="57150" cmpd="sng">
              <a:solidFill>
                <a:srgbClr val="CCFFCC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1425462" y="1010721"/>
              <a:ext cx="764565" cy="2086232"/>
            </a:xfrm>
            <a:prstGeom prst="line">
              <a:avLst/>
            </a:prstGeom>
            <a:ln w="1270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516173" y="4379791"/>
              <a:ext cx="440597" cy="2005387"/>
            </a:xfrm>
            <a:prstGeom prst="line">
              <a:avLst/>
            </a:prstGeom>
            <a:ln w="1270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425462" y="3096953"/>
              <a:ext cx="531308" cy="1282838"/>
            </a:xfrm>
            <a:prstGeom prst="line">
              <a:avLst/>
            </a:prstGeom>
            <a:ln w="12700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063577" y="1051770"/>
              <a:ext cx="4309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urier"/>
                  <a:cs typeface="Courier"/>
                </a:rPr>
                <a:t>p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29514" y="759382"/>
              <a:ext cx="4309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q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29514" y="5813361"/>
              <a:ext cx="4309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t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22195" y="5542912"/>
              <a:ext cx="4309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r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7669" y="2804565"/>
              <a:ext cx="4309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a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14050" y="4087403"/>
              <a:ext cx="4309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b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10094" y="677108"/>
            <a:ext cx="5309901" cy="5565534"/>
            <a:chOff x="3110094" y="677108"/>
            <a:chExt cx="5309901" cy="5565534"/>
          </a:xfrm>
        </p:grpSpPr>
        <p:cxnSp>
          <p:nvCxnSpPr>
            <p:cNvPr id="8" name="Straight Connector 7"/>
            <p:cNvCxnSpPr>
              <a:endCxn id="4" idx="2"/>
            </p:cNvCxnSpPr>
            <p:nvPr/>
          </p:nvCxnSpPr>
          <p:spPr>
            <a:xfrm flipV="1">
              <a:off x="3278557" y="677108"/>
              <a:ext cx="931441" cy="1992232"/>
            </a:xfrm>
            <a:prstGeom prst="line">
              <a:avLst/>
            </a:prstGeom>
            <a:ln w="76200" cmpd="sng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3110094" y="4250410"/>
              <a:ext cx="502285" cy="1992232"/>
            </a:xfrm>
            <a:prstGeom prst="line">
              <a:avLst/>
            </a:prstGeom>
            <a:ln w="76200" cmpd="sng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063577" y="3809640"/>
              <a:ext cx="3356418" cy="440770"/>
            </a:xfrm>
            <a:prstGeom prst="line">
              <a:avLst/>
            </a:prstGeom>
            <a:ln w="76200" cmpd="sng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1516173" y="1464249"/>
            <a:ext cx="5585209" cy="4457539"/>
            <a:chOff x="1516173" y="1464249"/>
            <a:chExt cx="5585209" cy="4457539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060441" y="1464249"/>
              <a:ext cx="1218116" cy="1205091"/>
            </a:xfrm>
            <a:prstGeom prst="line">
              <a:avLst/>
            </a:prstGeom>
            <a:ln w="28575" cmpd="sng">
              <a:solidFill>
                <a:schemeClr val="accent4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516173" y="2669340"/>
              <a:ext cx="1762384" cy="427614"/>
            </a:xfrm>
            <a:prstGeom prst="line">
              <a:avLst/>
            </a:prstGeom>
            <a:ln w="28575" cmpd="sng">
              <a:solidFill>
                <a:schemeClr val="accent4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956770" y="2669340"/>
              <a:ext cx="1321787" cy="1710452"/>
            </a:xfrm>
            <a:prstGeom prst="line">
              <a:avLst/>
            </a:prstGeom>
            <a:ln w="28575" cmpd="sng">
              <a:solidFill>
                <a:schemeClr val="accent4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629514" y="2669340"/>
              <a:ext cx="1649043" cy="3252448"/>
            </a:xfrm>
            <a:prstGeom prst="line">
              <a:avLst/>
            </a:prstGeom>
            <a:ln w="28575" cmpd="sng">
              <a:solidFill>
                <a:schemeClr val="accent4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3278557" y="2669340"/>
              <a:ext cx="1785020" cy="1140300"/>
            </a:xfrm>
            <a:prstGeom prst="line">
              <a:avLst/>
            </a:prstGeom>
            <a:ln w="28575" cmpd="sng">
              <a:solidFill>
                <a:schemeClr val="accent4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809865" y="1616649"/>
              <a:ext cx="1253712" cy="2192991"/>
            </a:xfrm>
            <a:prstGeom prst="line">
              <a:avLst/>
            </a:prstGeom>
            <a:ln w="28575" cmpd="sng">
              <a:solidFill>
                <a:schemeClr val="accent4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3110094" y="2669340"/>
              <a:ext cx="168463" cy="1581071"/>
            </a:xfrm>
            <a:prstGeom prst="line">
              <a:avLst/>
            </a:prstGeom>
            <a:ln w="28575" cmpd="sng">
              <a:solidFill>
                <a:schemeClr val="accent4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629514" y="4250410"/>
              <a:ext cx="1480580" cy="1671378"/>
            </a:xfrm>
            <a:prstGeom prst="line">
              <a:avLst/>
            </a:prstGeom>
            <a:ln w="28575" cmpd="sng">
              <a:solidFill>
                <a:schemeClr val="accent4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3612379" y="3809640"/>
              <a:ext cx="1451198" cy="1852989"/>
            </a:xfrm>
            <a:prstGeom prst="line">
              <a:avLst/>
            </a:prstGeom>
            <a:ln w="28575" cmpd="sng">
              <a:solidFill>
                <a:schemeClr val="accent4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3110094" y="3809640"/>
              <a:ext cx="1953483" cy="440772"/>
            </a:xfrm>
            <a:prstGeom prst="line">
              <a:avLst/>
            </a:prstGeom>
            <a:ln w="28575" cmpd="sng">
              <a:solidFill>
                <a:schemeClr val="accent4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" idx="1"/>
            </p:cNvCxnSpPr>
            <p:nvPr/>
          </p:nvCxnSpPr>
          <p:spPr>
            <a:xfrm flipH="1">
              <a:off x="5063577" y="1710451"/>
              <a:ext cx="119915" cy="2099189"/>
            </a:xfrm>
            <a:prstGeom prst="line">
              <a:avLst/>
            </a:prstGeom>
            <a:ln w="28575" cmpd="sng">
              <a:solidFill>
                <a:schemeClr val="accent4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4924318" y="3809640"/>
              <a:ext cx="139259" cy="1852990"/>
            </a:xfrm>
            <a:prstGeom prst="line">
              <a:avLst/>
            </a:prstGeom>
            <a:ln w="28575" cmpd="sng">
              <a:solidFill>
                <a:schemeClr val="accent4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5063577" y="2669340"/>
              <a:ext cx="2037805" cy="1140300"/>
            </a:xfrm>
            <a:prstGeom prst="line">
              <a:avLst/>
            </a:prstGeom>
            <a:ln w="28575" cmpd="sng">
              <a:solidFill>
                <a:schemeClr val="accent4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5063577" y="3809640"/>
              <a:ext cx="1895258" cy="1088469"/>
            </a:xfrm>
            <a:prstGeom prst="line">
              <a:avLst/>
            </a:prstGeom>
            <a:ln w="28575" cmpd="sng">
              <a:solidFill>
                <a:schemeClr val="accent4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95636" y="1936013"/>
            <a:ext cx="4159751" cy="2922854"/>
            <a:chOff x="2863882" y="2545823"/>
            <a:chExt cx="4159751" cy="2922854"/>
          </a:xfrm>
        </p:grpSpPr>
        <p:grpSp>
          <p:nvGrpSpPr>
            <p:cNvPr id="91" name="Group 90"/>
            <p:cNvGrpSpPr/>
            <p:nvPr/>
          </p:nvGrpSpPr>
          <p:grpSpPr>
            <a:xfrm>
              <a:off x="2863882" y="2545823"/>
              <a:ext cx="4159751" cy="2922854"/>
              <a:chOff x="2863882" y="2545823"/>
              <a:chExt cx="4159751" cy="2922854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3981575" y="4695448"/>
                <a:ext cx="43092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Courier"/>
                    <a:cs typeface="Courier"/>
                  </a:rPr>
                  <a:t>b</a:t>
                </a:r>
                <a:endParaRPr lang="en-US" sz="3200" dirty="0">
                  <a:solidFill>
                    <a:schemeClr val="bg1"/>
                  </a:solidFill>
                  <a:latin typeface="Courier"/>
                  <a:cs typeface="Courier"/>
                </a:endParaRPr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2863882" y="2545823"/>
                <a:ext cx="4159751" cy="2922854"/>
                <a:chOff x="311013" y="1906216"/>
                <a:chExt cx="4159751" cy="2922854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910628" y="2782867"/>
                  <a:ext cx="430927" cy="584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200" dirty="0" smtClean="0">
                      <a:solidFill>
                        <a:schemeClr val="bg1"/>
                      </a:solidFill>
                      <a:latin typeface="Courier"/>
                      <a:cs typeface="Courier"/>
                    </a:rPr>
                    <a:t>a</a:t>
                  </a:r>
                  <a:endParaRPr lang="en-US" sz="3200" dirty="0">
                    <a:solidFill>
                      <a:schemeClr val="bg1"/>
                    </a:solidFill>
                    <a:latin typeface="Courier"/>
                    <a:cs typeface="Courier"/>
                  </a:endParaRPr>
                </a:p>
              </p:txBody>
            </p:sp>
            <p:grpSp>
              <p:nvGrpSpPr>
                <p:cNvPr id="89" name="Group 88"/>
                <p:cNvGrpSpPr/>
                <p:nvPr/>
              </p:nvGrpSpPr>
              <p:grpSpPr>
                <a:xfrm>
                  <a:off x="311013" y="1906216"/>
                  <a:ext cx="4159751" cy="2922854"/>
                  <a:chOff x="311013" y="1906216"/>
                  <a:chExt cx="4159751" cy="2922854"/>
                </a:xfrm>
              </p:grpSpPr>
              <p:sp>
                <p:nvSpPr>
                  <p:cNvPr id="80" name="Oval 79"/>
                  <p:cNvSpPr/>
                  <p:nvPr/>
                </p:nvSpPr>
                <p:spPr>
                  <a:xfrm>
                    <a:off x="311013" y="1906216"/>
                    <a:ext cx="4159751" cy="292285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  <a:alpha val="25000"/>
                    </a:schemeClr>
                  </a:solidFill>
                  <a:ln w="76200" cmpd="sng">
                    <a:solidFill>
                      <a:srgbClr val="FF0000"/>
                    </a:solidFill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82" name="Straight Connector 81"/>
                  <p:cNvCxnSpPr/>
                  <p:nvPr/>
                </p:nvCxnSpPr>
                <p:spPr>
                  <a:xfrm flipV="1">
                    <a:off x="1414050" y="2669340"/>
                    <a:ext cx="1864507" cy="427614"/>
                  </a:xfrm>
                  <a:prstGeom prst="line">
                    <a:avLst/>
                  </a:prstGeom>
                  <a:ln w="190500" cap="rnd" cmpd="sng">
                    <a:solidFill>
                      <a:schemeClr val="accent3"/>
                    </a:solidFill>
                    <a:prstDash val="soli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flipV="1">
                    <a:off x="1956770" y="2669339"/>
                    <a:ext cx="1321787" cy="1710452"/>
                  </a:xfrm>
                  <a:prstGeom prst="line">
                    <a:avLst/>
                  </a:prstGeom>
                  <a:ln w="190500" cap="rnd" cmpd="sng">
                    <a:solidFill>
                      <a:schemeClr val="accent3"/>
                    </a:solidFill>
                    <a:prstDash val="soli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1414050" y="3096953"/>
                    <a:ext cx="531308" cy="1282838"/>
                  </a:xfrm>
                  <a:prstGeom prst="line">
                    <a:avLst/>
                  </a:prstGeom>
                  <a:ln w="190500" cap="rnd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88" name="TextBox 87"/>
            <p:cNvSpPr txBox="1"/>
            <p:nvPr/>
          </p:nvSpPr>
          <p:spPr>
            <a:xfrm>
              <a:off x="5765946" y="3151785"/>
              <a:ext cx="4309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urier"/>
                  <a:cs typeface="Courier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2386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777" y="806688"/>
            <a:ext cx="3753189" cy="4588800"/>
            <a:chOff x="682205" y="700183"/>
            <a:chExt cx="3753189" cy="5719893"/>
          </a:xfrm>
        </p:grpSpPr>
        <p:sp>
          <p:nvSpPr>
            <p:cNvPr id="3" name="Freeform 2"/>
            <p:cNvSpPr/>
            <p:nvPr/>
          </p:nvSpPr>
          <p:spPr>
            <a:xfrm>
              <a:off x="1036700" y="1334670"/>
              <a:ext cx="3398694" cy="225503"/>
            </a:xfrm>
            <a:custGeom>
              <a:avLst/>
              <a:gdLst>
                <a:gd name="connsiteX0" fmla="*/ 0 w 4017204"/>
                <a:gd name="connsiteY0" fmla="*/ 0 h 375781"/>
                <a:gd name="connsiteX1" fmla="*/ 4017204 w 4017204"/>
                <a:gd name="connsiteY1" fmla="*/ 375781 h 375781"/>
                <a:gd name="connsiteX2" fmla="*/ 4017204 w 4017204"/>
                <a:gd name="connsiteY2" fmla="*/ 375781 h 37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7204" h="375781">
                  <a:moveTo>
                    <a:pt x="0" y="0"/>
                  </a:moveTo>
                  <a:lnTo>
                    <a:pt x="4017204" y="375781"/>
                  </a:lnTo>
                  <a:lnTo>
                    <a:pt x="4017204" y="375781"/>
                  </a:lnTo>
                </a:path>
              </a:pathLst>
            </a:custGeom>
            <a:ln w="7620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1036700" y="5662628"/>
              <a:ext cx="3398694" cy="259161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1036700" y="1010722"/>
              <a:ext cx="1153328" cy="2086232"/>
            </a:xfrm>
            <a:prstGeom prst="line">
              <a:avLst/>
            </a:prstGeom>
            <a:ln w="1270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286424" y="4379790"/>
              <a:ext cx="670347" cy="2005387"/>
            </a:xfrm>
            <a:prstGeom prst="line">
              <a:avLst/>
            </a:prstGeom>
            <a:ln w="1270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36700" y="3096953"/>
              <a:ext cx="920070" cy="1282838"/>
            </a:xfrm>
            <a:prstGeom prst="line">
              <a:avLst/>
            </a:prstGeom>
            <a:ln w="12700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004467" y="759959"/>
              <a:ext cx="4309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urier"/>
                  <a:cs typeface="Courier"/>
                </a:rPr>
                <a:t>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90028" y="700183"/>
              <a:ext cx="430927" cy="584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q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14050" y="5835300"/>
              <a:ext cx="4309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t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04467" y="5691858"/>
              <a:ext cx="4309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r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2205" y="2219789"/>
              <a:ext cx="4309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a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14050" y="4087403"/>
              <a:ext cx="4309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b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0"/>
            <a:ext cx="637469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DP Recursion(   </a:t>
            </a:r>
            <a:r>
              <a:rPr lang="en-US" sz="3800" dirty="0" err="1" smtClean="0">
                <a:solidFill>
                  <a:schemeClr val="bg1"/>
                </a:solidFill>
                <a:latin typeface="Chalkduster"/>
                <a:cs typeface="Chalkduster"/>
              </a:rPr>
              <a:t>abc</a:t>
            </a:r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 Case 1)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991287" y="73079"/>
            <a:ext cx="612277" cy="561091"/>
            <a:chOff x="5805509" y="2539760"/>
            <a:chExt cx="1179244" cy="997763"/>
          </a:xfrm>
        </p:grpSpPr>
        <p:sp>
          <p:nvSpPr>
            <p:cNvPr id="16" name="Freeform 15"/>
            <p:cNvSpPr/>
            <p:nvPr/>
          </p:nvSpPr>
          <p:spPr>
            <a:xfrm>
              <a:off x="5805509" y="2539760"/>
              <a:ext cx="1179244" cy="997763"/>
            </a:xfrm>
            <a:custGeom>
              <a:avLst/>
              <a:gdLst>
                <a:gd name="connsiteX0" fmla="*/ 492431 w 1179244"/>
                <a:gd name="connsiteY0" fmla="*/ 0 h 997763"/>
                <a:gd name="connsiteX1" fmla="*/ 492431 w 1179244"/>
                <a:gd name="connsiteY1" fmla="*/ 0 h 997763"/>
                <a:gd name="connsiteX2" fmla="*/ 323968 w 1179244"/>
                <a:gd name="connsiteY2" fmla="*/ 194369 h 997763"/>
                <a:gd name="connsiteX3" fmla="*/ 285092 w 1179244"/>
                <a:gd name="connsiteY3" fmla="*/ 259159 h 997763"/>
                <a:gd name="connsiteX4" fmla="*/ 194380 w 1179244"/>
                <a:gd name="connsiteY4" fmla="*/ 388739 h 997763"/>
                <a:gd name="connsiteX5" fmla="*/ 142546 w 1179244"/>
                <a:gd name="connsiteY5" fmla="*/ 492402 h 997763"/>
                <a:gd name="connsiteX6" fmla="*/ 116628 w 1179244"/>
                <a:gd name="connsiteY6" fmla="*/ 583108 h 997763"/>
                <a:gd name="connsiteX7" fmla="*/ 51834 w 1179244"/>
                <a:gd name="connsiteY7" fmla="*/ 751562 h 997763"/>
                <a:gd name="connsiteX8" fmla="*/ 12958 w 1179244"/>
                <a:gd name="connsiteY8" fmla="*/ 894099 h 997763"/>
                <a:gd name="connsiteX9" fmla="*/ 0 w 1179244"/>
                <a:gd name="connsiteY9" fmla="*/ 932973 h 997763"/>
                <a:gd name="connsiteX10" fmla="*/ 259174 w 1179244"/>
                <a:gd name="connsiteY10" fmla="*/ 971847 h 997763"/>
                <a:gd name="connsiteX11" fmla="*/ 323968 w 1179244"/>
                <a:gd name="connsiteY11" fmla="*/ 984805 h 997763"/>
                <a:gd name="connsiteX12" fmla="*/ 414679 w 1179244"/>
                <a:gd name="connsiteY12" fmla="*/ 997763 h 997763"/>
                <a:gd name="connsiteX13" fmla="*/ 1062615 w 1179244"/>
                <a:gd name="connsiteY13" fmla="*/ 984805 h 997763"/>
                <a:gd name="connsiteX14" fmla="*/ 1127409 w 1179244"/>
                <a:gd name="connsiteY14" fmla="*/ 920015 h 997763"/>
                <a:gd name="connsiteX15" fmla="*/ 1166285 w 1179244"/>
                <a:gd name="connsiteY15" fmla="*/ 907057 h 997763"/>
                <a:gd name="connsiteX16" fmla="*/ 1179244 w 1179244"/>
                <a:gd name="connsiteY16" fmla="*/ 855225 h 997763"/>
                <a:gd name="connsiteX17" fmla="*/ 1153326 w 1179244"/>
                <a:gd name="connsiteY17" fmla="*/ 699730 h 997763"/>
                <a:gd name="connsiteX18" fmla="*/ 1127409 w 1179244"/>
                <a:gd name="connsiteY18" fmla="*/ 660856 h 997763"/>
                <a:gd name="connsiteX19" fmla="*/ 1036698 w 1179244"/>
                <a:gd name="connsiteY19" fmla="*/ 557192 h 997763"/>
                <a:gd name="connsiteX20" fmla="*/ 971904 w 1179244"/>
                <a:gd name="connsiteY20" fmla="*/ 492402 h 997763"/>
                <a:gd name="connsiteX21" fmla="*/ 945986 w 1179244"/>
                <a:gd name="connsiteY21" fmla="*/ 466487 h 997763"/>
                <a:gd name="connsiteX22" fmla="*/ 920069 w 1179244"/>
                <a:gd name="connsiteY22" fmla="*/ 427613 h 997763"/>
                <a:gd name="connsiteX23" fmla="*/ 881193 w 1179244"/>
                <a:gd name="connsiteY23" fmla="*/ 401697 h 997763"/>
                <a:gd name="connsiteX24" fmla="*/ 855275 w 1179244"/>
                <a:gd name="connsiteY24" fmla="*/ 375781 h 997763"/>
                <a:gd name="connsiteX25" fmla="*/ 803441 w 1179244"/>
                <a:gd name="connsiteY25" fmla="*/ 259159 h 997763"/>
                <a:gd name="connsiteX26" fmla="*/ 764564 w 1179244"/>
                <a:gd name="connsiteY26" fmla="*/ 246201 h 997763"/>
                <a:gd name="connsiteX27" fmla="*/ 738647 w 1179244"/>
                <a:gd name="connsiteY27" fmla="*/ 207327 h 997763"/>
                <a:gd name="connsiteX28" fmla="*/ 686812 w 1179244"/>
                <a:gd name="connsiteY28" fmla="*/ 194369 h 997763"/>
                <a:gd name="connsiteX29" fmla="*/ 634977 w 1179244"/>
                <a:gd name="connsiteY29" fmla="*/ 168454 h 997763"/>
                <a:gd name="connsiteX30" fmla="*/ 570183 w 1179244"/>
                <a:gd name="connsiteY30" fmla="*/ 77748 h 997763"/>
                <a:gd name="connsiteX31" fmla="*/ 492431 w 1179244"/>
                <a:gd name="connsiteY31" fmla="*/ 0 h 99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79244" h="997763">
                  <a:moveTo>
                    <a:pt x="492431" y="0"/>
                  </a:moveTo>
                  <a:lnTo>
                    <a:pt x="492431" y="0"/>
                  </a:lnTo>
                  <a:cubicBezTo>
                    <a:pt x="461482" y="34386"/>
                    <a:pt x="362523" y="139294"/>
                    <a:pt x="323968" y="194369"/>
                  </a:cubicBezTo>
                  <a:cubicBezTo>
                    <a:pt x="309524" y="215002"/>
                    <a:pt x="299063" y="238203"/>
                    <a:pt x="285092" y="259159"/>
                  </a:cubicBezTo>
                  <a:cubicBezTo>
                    <a:pt x="255844" y="303028"/>
                    <a:pt x="213962" y="339785"/>
                    <a:pt x="194380" y="388739"/>
                  </a:cubicBezTo>
                  <a:cubicBezTo>
                    <a:pt x="162679" y="467989"/>
                    <a:pt x="181366" y="434176"/>
                    <a:pt x="142546" y="492402"/>
                  </a:cubicBezTo>
                  <a:cubicBezTo>
                    <a:pt x="135969" y="518707"/>
                    <a:pt x="127783" y="557081"/>
                    <a:pt x="116628" y="583108"/>
                  </a:cubicBezTo>
                  <a:cubicBezTo>
                    <a:pt x="82761" y="662126"/>
                    <a:pt x="74808" y="636692"/>
                    <a:pt x="51834" y="751562"/>
                  </a:cubicBezTo>
                  <a:cubicBezTo>
                    <a:pt x="33517" y="843144"/>
                    <a:pt x="45842" y="795451"/>
                    <a:pt x="12958" y="894099"/>
                  </a:cubicBezTo>
                  <a:lnTo>
                    <a:pt x="0" y="932973"/>
                  </a:lnTo>
                  <a:cubicBezTo>
                    <a:pt x="260142" y="984999"/>
                    <a:pt x="-954" y="937165"/>
                    <a:pt x="259174" y="971847"/>
                  </a:cubicBezTo>
                  <a:cubicBezTo>
                    <a:pt x="281006" y="974758"/>
                    <a:pt x="302242" y="981184"/>
                    <a:pt x="323968" y="984805"/>
                  </a:cubicBezTo>
                  <a:cubicBezTo>
                    <a:pt x="354096" y="989826"/>
                    <a:pt x="384442" y="993444"/>
                    <a:pt x="414679" y="997763"/>
                  </a:cubicBezTo>
                  <a:cubicBezTo>
                    <a:pt x="630658" y="993444"/>
                    <a:pt x="846938" y="997012"/>
                    <a:pt x="1062615" y="984805"/>
                  </a:cubicBezTo>
                  <a:cubicBezTo>
                    <a:pt x="1104451" y="982437"/>
                    <a:pt x="1102850" y="939661"/>
                    <a:pt x="1127409" y="920015"/>
                  </a:cubicBezTo>
                  <a:cubicBezTo>
                    <a:pt x="1138076" y="911482"/>
                    <a:pt x="1153326" y="911376"/>
                    <a:pt x="1166285" y="907057"/>
                  </a:cubicBezTo>
                  <a:cubicBezTo>
                    <a:pt x="1170605" y="889780"/>
                    <a:pt x="1179244" y="873034"/>
                    <a:pt x="1179244" y="855225"/>
                  </a:cubicBezTo>
                  <a:cubicBezTo>
                    <a:pt x="1179244" y="826481"/>
                    <a:pt x="1173602" y="740280"/>
                    <a:pt x="1153326" y="699730"/>
                  </a:cubicBezTo>
                  <a:cubicBezTo>
                    <a:pt x="1146361" y="685801"/>
                    <a:pt x="1136048" y="673814"/>
                    <a:pt x="1127409" y="660856"/>
                  </a:cubicBezTo>
                  <a:cubicBezTo>
                    <a:pt x="1101014" y="555284"/>
                    <a:pt x="1139554" y="660042"/>
                    <a:pt x="1036698" y="557192"/>
                  </a:cubicBezTo>
                  <a:lnTo>
                    <a:pt x="971904" y="492402"/>
                  </a:lnTo>
                  <a:cubicBezTo>
                    <a:pt x="963265" y="483763"/>
                    <a:pt x="952763" y="476652"/>
                    <a:pt x="945986" y="466487"/>
                  </a:cubicBezTo>
                  <a:cubicBezTo>
                    <a:pt x="937347" y="453529"/>
                    <a:pt x="931082" y="438625"/>
                    <a:pt x="920069" y="427613"/>
                  </a:cubicBezTo>
                  <a:cubicBezTo>
                    <a:pt x="909056" y="416601"/>
                    <a:pt x="893355" y="411426"/>
                    <a:pt x="881193" y="401697"/>
                  </a:cubicBezTo>
                  <a:cubicBezTo>
                    <a:pt x="871653" y="394065"/>
                    <a:pt x="863914" y="384420"/>
                    <a:pt x="855275" y="375781"/>
                  </a:cubicBezTo>
                  <a:cubicBezTo>
                    <a:pt x="847356" y="352025"/>
                    <a:pt x="831444" y="281560"/>
                    <a:pt x="803441" y="259159"/>
                  </a:cubicBezTo>
                  <a:cubicBezTo>
                    <a:pt x="792774" y="250626"/>
                    <a:pt x="777523" y="250520"/>
                    <a:pt x="764564" y="246201"/>
                  </a:cubicBezTo>
                  <a:cubicBezTo>
                    <a:pt x="755925" y="233243"/>
                    <a:pt x="751605" y="215965"/>
                    <a:pt x="738647" y="207327"/>
                  </a:cubicBezTo>
                  <a:cubicBezTo>
                    <a:pt x="723828" y="197448"/>
                    <a:pt x="703488" y="200622"/>
                    <a:pt x="686812" y="194369"/>
                  </a:cubicBezTo>
                  <a:cubicBezTo>
                    <a:pt x="668724" y="187587"/>
                    <a:pt x="652255" y="177092"/>
                    <a:pt x="634977" y="168454"/>
                  </a:cubicBezTo>
                  <a:cubicBezTo>
                    <a:pt x="604740" y="77747"/>
                    <a:pt x="634976" y="99344"/>
                    <a:pt x="570183" y="77748"/>
                  </a:cubicBezTo>
                  <a:cubicBezTo>
                    <a:pt x="523271" y="46475"/>
                    <a:pt x="505390" y="12958"/>
                    <a:pt x="4924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028650" y="2716502"/>
              <a:ext cx="735806" cy="717357"/>
            </a:xfrm>
            <a:custGeom>
              <a:avLst/>
              <a:gdLst>
                <a:gd name="connsiteX0" fmla="*/ 492431 w 1179244"/>
                <a:gd name="connsiteY0" fmla="*/ 0 h 997763"/>
                <a:gd name="connsiteX1" fmla="*/ 492431 w 1179244"/>
                <a:gd name="connsiteY1" fmla="*/ 0 h 997763"/>
                <a:gd name="connsiteX2" fmla="*/ 323968 w 1179244"/>
                <a:gd name="connsiteY2" fmla="*/ 194369 h 997763"/>
                <a:gd name="connsiteX3" fmla="*/ 285092 w 1179244"/>
                <a:gd name="connsiteY3" fmla="*/ 259159 h 997763"/>
                <a:gd name="connsiteX4" fmla="*/ 194380 w 1179244"/>
                <a:gd name="connsiteY4" fmla="*/ 388739 h 997763"/>
                <a:gd name="connsiteX5" fmla="*/ 142546 w 1179244"/>
                <a:gd name="connsiteY5" fmla="*/ 492402 h 997763"/>
                <a:gd name="connsiteX6" fmla="*/ 116628 w 1179244"/>
                <a:gd name="connsiteY6" fmla="*/ 583108 h 997763"/>
                <a:gd name="connsiteX7" fmla="*/ 51834 w 1179244"/>
                <a:gd name="connsiteY7" fmla="*/ 751562 h 997763"/>
                <a:gd name="connsiteX8" fmla="*/ 12958 w 1179244"/>
                <a:gd name="connsiteY8" fmla="*/ 894099 h 997763"/>
                <a:gd name="connsiteX9" fmla="*/ 0 w 1179244"/>
                <a:gd name="connsiteY9" fmla="*/ 932973 h 997763"/>
                <a:gd name="connsiteX10" fmla="*/ 259174 w 1179244"/>
                <a:gd name="connsiteY10" fmla="*/ 971847 h 997763"/>
                <a:gd name="connsiteX11" fmla="*/ 323968 w 1179244"/>
                <a:gd name="connsiteY11" fmla="*/ 984805 h 997763"/>
                <a:gd name="connsiteX12" fmla="*/ 414679 w 1179244"/>
                <a:gd name="connsiteY12" fmla="*/ 997763 h 997763"/>
                <a:gd name="connsiteX13" fmla="*/ 1062615 w 1179244"/>
                <a:gd name="connsiteY13" fmla="*/ 984805 h 997763"/>
                <a:gd name="connsiteX14" fmla="*/ 1127409 w 1179244"/>
                <a:gd name="connsiteY14" fmla="*/ 920015 h 997763"/>
                <a:gd name="connsiteX15" fmla="*/ 1166285 w 1179244"/>
                <a:gd name="connsiteY15" fmla="*/ 907057 h 997763"/>
                <a:gd name="connsiteX16" fmla="*/ 1179244 w 1179244"/>
                <a:gd name="connsiteY16" fmla="*/ 855225 h 997763"/>
                <a:gd name="connsiteX17" fmla="*/ 1153326 w 1179244"/>
                <a:gd name="connsiteY17" fmla="*/ 699730 h 997763"/>
                <a:gd name="connsiteX18" fmla="*/ 1127409 w 1179244"/>
                <a:gd name="connsiteY18" fmla="*/ 660856 h 997763"/>
                <a:gd name="connsiteX19" fmla="*/ 1036698 w 1179244"/>
                <a:gd name="connsiteY19" fmla="*/ 557192 h 997763"/>
                <a:gd name="connsiteX20" fmla="*/ 971904 w 1179244"/>
                <a:gd name="connsiteY20" fmla="*/ 492402 h 997763"/>
                <a:gd name="connsiteX21" fmla="*/ 945986 w 1179244"/>
                <a:gd name="connsiteY21" fmla="*/ 466487 h 997763"/>
                <a:gd name="connsiteX22" fmla="*/ 920069 w 1179244"/>
                <a:gd name="connsiteY22" fmla="*/ 427613 h 997763"/>
                <a:gd name="connsiteX23" fmla="*/ 881193 w 1179244"/>
                <a:gd name="connsiteY23" fmla="*/ 401697 h 997763"/>
                <a:gd name="connsiteX24" fmla="*/ 855275 w 1179244"/>
                <a:gd name="connsiteY24" fmla="*/ 375781 h 997763"/>
                <a:gd name="connsiteX25" fmla="*/ 803441 w 1179244"/>
                <a:gd name="connsiteY25" fmla="*/ 259159 h 997763"/>
                <a:gd name="connsiteX26" fmla="*/ 764564 w 1179244"/>
                <a:gd name="connsiteY26" fmla="*/ 246201 h 997763"/>
                <a:gd name="connsiteX27" fmla="*/ 738647 w 1179244"/>
                <a:gd name="connsiteY27" fmla="*/ 207327 h 997763"/>
                <a:gd name="connsiteX28" fmla="*/ 686812 w 1179244"/>
                <a:gd name="connsiteY28" fmla="*/ 194369 h 997763"/>
                <a:gd name="connsiteX29" fmla="*/ 634977 w 1179244"/>
                <a:gd name="connsiteY29" fmla="*/ 168454 h 997763"/>
                <a:gd name="connsiteX30" fmla="*/ 570183 w 1179244"/>
                <a:gd name="connsiteY30" fmla="*/ 77748 h 997763"/>
                <a:gd name="connsiteX31" fmla="*/ 492431 w 1179244"/>
                <a:gd name="connsiteY31" fmla="*/ 0 h 99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79244" h="997763">
                  <a:moveTo>
                    <a:pt x="492431" y="0"/>
                  </a:moveTo>
                  <a:lnTo>
                    <a:pt x="492431" y="0"/>
                  </a:lnTo>
                  <a:cubicBezTo>
                    <a:pt x="461482" y="34386"/>
                    <a:pt x="362523" y="139294"/>
                    <a:pt x="323968" y="194369"/>
                  </a:cubicBezTo>
                  <a:cubicBezTo>
                    <a:pt x="309524" y="215002"/>
                    <a:pt x="299063" y="238203"/>
                    <a:pt x="285092" y="259159"/>
                  </a:cubicBezTo>
                  <a:cubicBezTo>
                    <a:pt x="255844" y="303028"/>
                    <a:pt x="213962" y="339785"/>
                    <a:pt x="194380" y="388739"/>
                  </a:cubicBezTo>
                  <a:cubicBezTo>
                    <a:pt x="162679" y="467989"/>
                    <a:pt x="181366" y="434176"/>
                    <a:pt x="142546" y="492402"/>
                  </a:cubicBezTo>
                  <a:cubicBezTo>
                    <a:pt x="135969" y="518707"/>
                    <a:pt x="127783" y="557081"/>
                    <a:pt x="116628" y="583108"/>
                  </a:cubicBezTo>
                  <a:cubicBezTo>
                    <a:pt x="82761" y="662126"/>
                    <a:pt x="74808" y="636692"/>
                    <a:pt x="51834" y="751562"/>
                  </a:cubicBezTo>
                  <a:cubicBezTo>
                    <a:pt x="33517" y="843144"/>
                    <a:pt x="45842" y="795451"/>
                    <a:pt x="12958" y="894099"/>
                  </a:cubicBezTo>
                  <a:lnTo>
                    <a:pt x="0" y="932973"/>
                  </a:lnTo>
                  <a:cubicBezTo>
                    <a:pt x="260142" y="984999"/>
                    <a:pt x="-954" y="937165"/>
                    <a:pt x="259174" y="971847"/>
                  </a:cubicBezTo>
                  <a:cubicBezTo>
                    <a:pt x="281006" y="974758"/>
                    <a:pt x="302242" y="981184"/>
                    <a:pt x="323968" y="984805"/>
                  </a:cubicBezTo>
                  <a:cubicBezTo>
                    <a:pt x="354096" y="989826"/>
                    <a:pt x="384442" y="993444"/>
                    <a:pt x="414679" y="997763"/>
                  </a:cubicBezTo>
                  <a:cubicBezTo>
                    <a:pt x="630658" y="993444"/>
                    <a:pt x="846938" y="997012"/>
                    <a:pt x="1062615" y="984805"/>
                  </a:cubicBezTo>
                  <a:cubicBezTo>
                    <a:pt x="1104451" y="982437"/>
                    <a:pt x="1102850" y="939661"/>
                    <a:pt x="1127409" y="920015"/>
                  </a:cubicBezTo>
                  <a:cubicBezTo>
                    <a:pt x="1138076" y="911482"/>
                    <a:pt x="1153326" y="911376"/>
                    <a:pt x="1166285" y="907057"/>
                  </a:cubicBezTo>
                  <a:cubicBezTo>
                    <a:pt x="1170605" y="889780"/>
                    <a:pt x="1179244" y="873034"/>
                    <a:pt x="1179244" y="855225"/>
                  </a:cubicBezTo>
                  <a:cubicBezTo>
                    <a:pt x="1179244" y="826481"/>
                    <a:pt x="1173602" y="740280"/>
                    <a:pt x="1153326" y="699730"/>
                  </a:cubicBezTo>
                  <a:cubicBezTo>
                    <a:pt x="1146361" y="685801"/>
                    <a:pt x="1136048" y="673814"/>
                    <a:pt x="1127409" y="660856"/>
                  </a:cubicBezTo>
                  <a:cubicBezTo>
                    <a:pt x="1101014" y="555284"/>
                    <a:pt x="1139554" y="660042"/>
                    <a:pt x="1036698" y="557192"/>
                  </a:cubicBezTo>
                  <a:lnTo>
                    <a:pt x="971904" y="492402"/>
                  </a:lnTo>
                  <a:cubicBezTo>
                    <a:pt x="963265" y="483763"/>
                    <a:pt x="952763" y="476652"/>
                    <a:pt x="945986" y="466487"/>
                  </a:cubicBezTo>
                  <a:cubicBezTo>
                    <a:pt x="937347" y="453529"/>
                    <a:pt x="931082" y="438625"/>
                    <a:pt x="920069" y="427613"/>
                  </a:cubicBezTo>
                  <a:cubicBezTo>
                    <a:pt x="909056" y="416601"/>
                    <a:pt x="893355" y="411426"/>
                    <a:pt x="881193" y="401697"/>
                  </a:cubicBezTo>
                  <a:cubicBezTo>
                    <a:pt x="871653" y="394065"/>
                    <a:pt x="863914" y="384420"/>
                    <a:pt x="855275" y="375781"/>
                  </a:cubicBezTo>
                  <a:cubicBezTo>
                    <a:pt x="847356" y="352025"/>
                    <a:pt x="831444" y="281560"/>
                    <a:pt x="803441" y="259159"/>
                  </a:cubicBezTo>
                  <a:cubicBezTo>
                    <a:pt x="792774" y="250626"/>
                    <a:pt x="777523" y="250520"/>
                    <a:pt x="764564" y="246201"/>
                  </a:cubicBezTo>
                  <a:cubicBezTo>
                    <a:pt x="755925" y="233243"/>
                    <a:pt x="751605" y="215965"/>
                    <a:pt x="738647" y="207327"/>
                  </a:cubicBezTo>
                  <a:cubicBezTo>
                    <a:pt x="723828" y="197448"/>
                    <a:pt x="703488" y="200622"/>
                    <a:pt x="686812" y="194369"/>
                  </a:cubicBezTo>
                  <a:cubicBezTo>
                    <a:pt x="668724" y="187587"/>
                    <a:pt x="652255" y="177092"/>
                    <a:pt x="634977" y="168454"/>
                  </a:cubicBezTo>
                  <a:cubicBezTo>
                    <a:pt x="604740" y="77747"/>
                    <a:pt x="634976" y="99344"/>
                    <a:pt x="570183" y="77748"/>
                  </a:cubicBezTo>
                  <a:cubicBezTo>
                    <a:pt x="523271" y="46475"/>
                    <a:pt x="505390" y="12958"/>
                    <a:pt x="49243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-37389" y="5776155"/>
            <a:ext cx="467818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Stab(</a:t>
            </a:r>
            <a:r>
              <a:rPr lang="en-US" sz="3800" dirty="0" err="1" smtClean="0">
                <a:solidFill>
                  <a:schemeClr val="bg1"/>
                </a:solidFill>
                <a:latin typeface="Chalkduster"/>
                <a:cs typeface="Chalkduster"/>
              </a:rPr>
              <a:t>pq</a:t>
            </a:r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, </a:t>
            </a:r>
            <a:r>
              <a:rPr lang="en-US" sz="3800" dirty="0" err="1" smtClean="0">
                <a:solidFill>
                  <a:schemeClr val="bg1"/>
                </a:solidFill>
                <a:latin typeface="Chalkduster"/>
                <a:cs typeface="Chalkduster"/>
              </a:rPr>
              <a:t>rt</a:t>
            </a:r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, </a:t>
            </a:r>
            <a:r>
              <a:rPr lang="en-US" sz="3800" dirty="0" err="1" smtClean="0">
                <a:solidFill>
                  <a:schemeClr val="bg1"/>
                </a:solidFill>
                <a:latin typeface="Chalkduster"/>
                <a:cs typeface="Chalkduster"/>
              </a:rPr>
              <a:t>qabt</a:t>
            </a:r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86418" y="820205"/>
            <a:ext cx="2525621" cy="4106145"/>
            <a:chOff x="1086418" y="820205"/>
            <a:chExt cx="2525621" cy="4106145"/>
          </a:xfrm>
        </p:grpSpPr>
        <p:grpSp>
          <p:nvGrpSpPr>
            <p:cNvPr id="20" name="Group 34"/>
            <p:cNvGrpSpPr/>
            <p:nvPr/>
          </p:nvGrpSpPr>
          <p:grpSpPr>
            <a:xfrm>
              <a:off x="1564343" y="820206"/>
              <a:ext cx="1367390" cy="2939194"/>
              <a:chOff x="3262092" y="970724"/>
              <a:chExt cx="1367390" cy="3108007"/>
            </a:xfrm>
          </p:grpSpPr>
          <p:cxnSp>
            <p:nvCxnSpPr>
              <p:cNvPr id="27" name="Straight Connector 23"/>
              <p:cNvCxnSpPr/>
              <p:nvPr/>
            </p:nvCxnSpPr>
            <p:spPr>
              <a:xfrm flipH="1">
                <a:off x="3262092" y="1495461"/>
                <a:ext cx="77752" cy="2583270"/>
              </a:xfrm>
              <a:prstGeom prst="line">
                <a:avLst/>
              </a:prstGeom>
              <a:ln w="76200" cap="rnd" cmpd="sng">
                <a:solidFill>
                  <a:schemeClr val="accent4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3706032" y="970724"/>
                <a:ext cx="92345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Courier"/>
                    <a:cs typeface="Courier"/>
                  </a:rPr>
                  <a:t>(c)</a:t>
                </a:r>
                <a:endParaRPr lang="en-US" sz="3200" dirty="0">
                  <a:solidFill>
                    <a:schemeClr val="bg1"/>
                  </a:solidFill>
                  <a:latin typeface="Courier"/>
                  <a:cs typeface="Courier"/>
                </a:endParaRPr>
              </a:p>
            </p:txBody>
          </p:sp>
        </p:grpSp>
        <p:grpSp>
          <p:nvGrpSpPr>
            <p:cNvPr id="21" name="Group 81"/>
            <p:cNvGrpSpPr/>
            <p:nvPr/>
          </p:nvGrpSpPr>
          <p:grpSpPr>
            <a:xfrm>
              <a:off x="1086418" y="1340594"/>
              <a:ext cx="2525621" cy="3585756"/>
              <a:chOff x="1086418" y="1340594"/>
              <a:chExt cx="2525621" cy="358575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1642095" y="1340594"/>
                <a:ext cx="1558710" cy="1302831"/>
              </a:xfrm>
              <a:prstGeom prst="line">
                <a:avLst/>
              </a:prstGeom>
              <a:ln w="9525" cmpd="sng">
                <a:solidFill>
                  <a:schemeClr val="accent4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1564343" y="2643425"/>
                <a:ext cx="1636462" cy="1115238"/>
              </a:xfrm>
              <a:prstGeom prst="line">
                <a:avLst/>
              </a:prstGeom>
              <a:ln w="9525" cmpd="sng">
                <a:solidFill>
                  <a:schemeClr val="accent4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1086418" y="2643425"/>
                <a:ext cx="2114387" cy="2282925"/>
              </a:xfrm>
              <a:prstGeom prst="line">
                <a:avLst/>
              </a:prstGeom>
              <a:ln w="9525" cmpd="sng">
                <a:solidFill>
                  <a:schemeClr val="accent4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3200805" y="2025796"/>
                <a:ext cx="411234" cy="617629"/>
              </a:xfrm>
              <a:prstGeom prst="line">
                <a:avLst/>
              </a:prstGeom>
              <a:ln w="9525" cmpd="sng">
                <a:solidFill>
                  <a:schemeClr val="accent4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200805" y="2643425"/>
                <a:ext cx="411234" cy="1554954"/>
              </a:xfrm>
              <a:prstGeom prst="line">
                <a:avLst/>
              </a:prstGeom>
              <a:ln w="9525" cmpd="sng">
                <a:solidFill>
                  <a:schemeClr val="accent4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Freeform 49"/>
          <p:cNvSpPr/>
          <p:nvPr/>
        </p:nvSpPr>
        <p:spPr>
          <a:xfrm>
            <a:off x="644272" y="1315707"/>
            <a:ext cx="997823" cy="2445630"/>
          </a:xfrm>
          <a:custGeom>
            <a:avLst/>
            <a:gdLst>
              <a:gd name="connsiteX0" fmla="*/ 958946 w 958946"/>
              <a:gd name="connsiteY0" fmla="*/ 0 h 2410180"/>
              <a:gd name="connsiteX1" fmla="*/ 0 w 958946"/>
              <a:gd name="connsiteY1" fmla="*/ 1386501 h 2410180"/>
              <a:gd name="connsiteX2" fmla="*/ 920070 w 958946"/>
              <a:gd name="connsiteY2" fmla="*/ 2410180 h 2410180"/>
              <a:gd name="connsiteX3" fmla="*/ 958946 w 958946"/>
              <a:gd name="connsiteY3" fmla="*/ 0 h 2410180"/>
              <a:gd name="connsiteX0" fmla="*/ 999464 w 999464"/>
              <a:gd name="connsiteY0" fmla="*/ 0 h 2426538"/>
              <a:gd name="connsiteX1" fmla="*/ 0 w 999464"/>
              <a:gd name="connsiteY1" fmla="*/ 1402859 h 2426538"/>
              <a:gd name="connsiteX2" fmla="*/ 920070 w 999464"/>
              <a:gd name="connsiteY2" fmla="*/ 2426538 h 2426538"/>
              <a:gd name="connsiteX3" fmla="*/ 999464 w 999464"/>
              <a:gd name="connsiteY3" fmla="*/ 0 h 2426538"/>
              <a:gd name="connsiteX0" fmla="*/ 1039985 w 1039985"/>
              <a:gd name="connsiteY0" fmla="*/ 0 h 2426538"/>
              <a:gd name="connsiteX1" fmla="*/ 0 w 1039985"/>
              <a:gd name="connsiteY1" fmla="*/ 1402759 h 2426538"/>
              <a:gd name="connsiteX2" fmla="*/ 960591 w 1039985"/>
              <a:gd name="connsiteY2" fmla="*/ 2426538 h 2426538"/>
              <a:gd name="connsiteX3" fmla="*/ 1039985 w 1039985"/>
              <a:gd name="connsiteY3" fmla="*/ 0 h 242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985" h="2426538">
                <a:moveTo>
                  <a:pt x="1039985" y="0"/>
                </a:moveTo>
                <a:lnTo>
                  <a:pt x="0" y="1402759"/>
                </a:lnTo>
                <a:lnTo>
                  <a:pt x="960591" y="2426538"/>
                </a:lnTo>
                <a:lnTo>
                  <a:pt x="103998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185672" y="871455"/>
            <a:ext cx="4989114" cy="5581808"/>
            <a:chOff x="4185672" y="871455"/>
            <a:chExt cx="4989114" cy="5581808"/>
          </a:xfrm>
        </p:grpSpPr>
        <p:grpSp>
          <p:nvGrpSpPr>
            <p:cNvPr id="34" name="Group 33"/>
            <p:cNvGrpSpPr/>
            <p:nvPr/>
          </p:nvGrpSpPr>
          <p:grpSpPr>
            <a:xfrm>
              <a:off x="4185672" y="871455"/>
              <a:ext cx="4989114" cy="5581808"/>
              <a:chOff x="4185672" y="871455"/>
              <a:chExt cx="4989114" cy="5581808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4185672" y="871455"/>
                <a:ext cx="4989114" cy="5581808"/>
                <a:chOff x="4185672" y="871455"/>
                <a:chExt cx="4989114" cy="5581808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4302295" y="5776155"/>
                  <a:ext cx="4872491" cy="6771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800" dirty="0" smtClean="0">
                      <a:solidFill>
                        <a:schemeClr val="bg1"/>
                      </a:solidFill>
                      <a:latin typeface="Chalkduster"/>
                      <a:cs typeface="Chalkduster"/>
                    </a:rPr>
                    <a:t> = Stab(</a:t>
                  </a:r>
                  <a:r>
                    <a:rPr lang="en-US" sz="3800" dirty="0" err="1" smtClean="0">
                      <a:solidFill>
                        <a:schemeClr val="bg1"/>
                      </a:solidFill>
                      <a:latin typeface="Chalkduster"/>
                      <a:cs typeface="Chalkduster"/>
                    </a:rPr>
                    <a:t>pq</a:t>
                  </a:r>
                  <a:r>
                    <a:rPr lang="en-US" sz="3800" dirty="0" smtClean="0">
                      <a:solidFill>
                        <a:schemeClr val="bg1"/>
                      </a:solidFill>
                      <a:latin typeface="Chalkduster"/>
                      <a:cs typeface="Chalkduster"/>
                    </a:rPr>
                    <a:t>, </a:t>
                  </a:r>
                  <a:r>
                    <a:rPr lang="en-US" sz="3800" dirty="0" err="1" smtClean="0">
                      <a:solidFill>
                        <a:schemeClr val="bg1"/>
                      </a:solidFill>
                      <a:latin typeface="Chalkduster"/>
                      <a:cs typeface="Chalkduster"/>
                    </a:rPr>
                    <a:t>rt,qbt</a:t>
                  </a:r>
                  <a:r>
                    <a:rPr lang="en-US" sz="3800" dirty="0" smtClean="0">
                      <a:solidFill>
                        <a:schemeClr val="bg1"/>
                      </a:solidFill>
                      <a:latin typeface="Chalkduster"/>
                      <a:cs typeface="Chalkduster"/>
                    </a:rPr>
                    <a:t>)  </a:t>
                  </a:r>
                </a:p>
              </p:txBody>
            </p:sp>
            <p:grpSp>
              <p:nvGrpSpPr>
                <p:cNvPr id="31" name="Group 88"/>
                <p:cNvGrpSpPr/>
                <p:nvPr/>
              </p:nvGrpSpPr>
              <p:grpSpPr>
                <a:xfrm>
                  <a:off x="4185672" y="871456"/>
                  <a:ext cx="4402702" cy="4588791"/>
                  <a:chOff x="4185672" y="871456"/>
                  <a:chExt cx="4402702" cy="4588791"/>
                </a:xfrm>
              </p:grpSpPr>
              <p:sp>
                <p:nvSpPr>
                  <p:cNvPr id="32" name="Right Arrow 31"/>
                  <p:cNvSpPr/>
                  <p:nvPr/>
                </p:nvSpPr>
                <p:spPr>
                  <a:xfrm>
                    <a:off x="4185672" y="2643425"/>
                    <a:ext cx="612277" cy="855225"/>
                  </a:xfrm>
                  <a:prstGeom prst="rightArrow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3" name="Group 48"/>
                  <p:cNvGrpSpPr/>
                  <p:nvPr/>
                </p:nvGrpSpPr>
                <p:grpSpPr>
                  <a:xfrm>
                    <a:off x="5189680" y="871456"/>
                    <a:ext cx="3398694" cy="4588791"/>
                    <a:chOff x="1036700" y="700183"/>
                    <a:chExt cx="3398694" cy="5719893"/>
                  </a:xfrm>
                </p:grpSpPr>
                <p:sp>
                  <p:nvSpPr>
                    <p:cNvPr id="42" name="Freeform 41"/>
                    <p:cNvSpPr/>
                    <p:nvPr/>
                  </p:nvSpPr>
                  <p:spPr>
                    <a:xfrm>
                      <a:off x="1036700" y="1334670"/>
                      <a:ext cx="3398694" cy="225503"/>
                    </a:xfrm>
                    <a:custGeom>
                      <a:avLst/>
                      <a:gdLst>
                        <a:gd name="connsiteX0" fmla="*/ 0 w 4017204"/>
                        <a:gd name="connsiteY0" fmla="*/ 0 h 375781"/>
                        <a:gd name="connsiteX1" fmla="*/ 4017204 w 4017204"/>
                        <a:gd name="connsiteY1" fmla="*/ 375781 h 375781"/>
                        <a:gd name="connsiteX2" fmla="*/ 4017204 w 4017204"/>
                        <a:gd name="connsiteY2" fmla="*/ 375781 h 375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17204" h="375781">
                          <a:moveTo>
                            <a:pt x="0" y="0"/>
                          </a:moveTo>
                          <a:lnTo>
                            <a:pt x="4017204" y="375781"/>
                          </a:lnTo>
                          <a:lnTo>
                            <a:pt x="4017204" y="375781"/>
                          </a:lnTo>
                        </a:path>
                      </a:pathLst>
                    </a:custGeom>
                    <a:ln w="76200" cmpd="sng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 flipV="1">
                      <a:off x="1036700" y="5662628"/>
                      <a:ext cx="3398694" cy="259161"/>
                    </a:xfrm>
                    <a:prstGeom prst="line">
                      <a:avLst/>
                    </a:prstGeom>
                    <a:ln w="76200" cmpd="sng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 flipH="1">
                      <a:off x="1286424" y="4379790"/>
                      <a:ext cx="670347" cy="2005387"/>
                    </a:xfrm>
                    <a:prstGeom prst="line">
                      <a:avLst/>
                    </a:prstGeom>
                    <a:ln w="127000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4004467" y="759959"/>
                      <a:ext cx="430927" cy="584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Courier"/>
                          <a:cs typeface="Courier"/>
                        </a:rPr>
                        <a:t>p</a:t>
                      </a:r>
                    </a:p>
                  </p:txBody>
                </p:sp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2190028" y="700183"/>
                      <a:ext cx="430927" cy="584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Courier"/>
                          <a:cs typeface="Courier"/>
                        </a:rPr>
                        <a:t>q</a:t>
                      </a:r>
                      <a:endParaRPr lang="en-US" sz="3200" dirty="0">
                        <a:solidFill>
                          <a:schemeClr val="bg1"/>
                        </a:solidFill>
                        <a:latin typeface="Courier"/>
                        <a:cs typeface="Courier"/>
                      </a:endParaRPr>
                    </a:p>
                  </p:txBody>
                </p:sp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1414050" y="5835300"/>
                      <a:ext cx="430927" cy="584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Courier"/>
                          <a:cs typeface="Courier"/>
                        </a:rPr>
                        <a:t>t</a:t>
                      </a:r>
                      <a:endParaRPr lang="en-US" sz="3200" dirty="0">
                        <a:solidFill>
                          <a:schemeClr val="bg1"/>
                        </a:solidFill>
                        <a:latin typeface="Courier"/>
                        <a:cs typeface="Courier"/>
                      </a:endParaRPr>
                    </a:p>
                  </p:txBody>
                </p:sp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4004467" y="5691858"/>
                      <a:ext cx="43092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Courier"/>
                          <a:cs typeface="Courier"/>
                        </a:rPr>
                        <a:t>r</a:t>
                      </a:r>
                      <a:endParaRPr lang="en-US" sz="3200" dirty="0">
                        <a:solidFill>
                          <a:schemeClr val="bg1"/>
                        </a:solidFill>
                        <a:latin typeface="Courier"/>
                        <a:cs typeface="Courier"/>
                      </a:endParaRPr>
                    </a:p>
                  </p:txBody>
                </p:sp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1414050" y="4087403"/>
                      <a:ext cx="430927" cy="584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Courier"/>
                          <a:cs typeface="Courier"/>
                        </a:rPr>
                        <a:t>b</a:t>
                      </a:r>
                      <a:endParaRPr lang="en-US" sz="3200" dirty="0">
                        <a:solidFill>
                          <a:schemeClr val="bg1"/>
                        </a:solidFill>
                        <a:latin typeface="Courier"/>
                        <a:cs typeface="Courier"/>
                      </a:endParaRPr>
                    </a:p>
                  </p:txBody>
                </p:sp>
              </p:grp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6553691" y="884973"/>
                    <a:ext cx="923450" cy="553014"/>
                  </a:xfrm>
                  <a:prstGeom prst="rect">
                    <a:avLst/>
                  </a:prstGeom>
                  <a:ln w="127000" cap="rnd">
                    <a:noFill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 smtClean="0">
                        <a:solidFill>
                          <a:schemeClr val="bg1"/>
                        </a:solidFill>
                        <a:latin typeface="Courier"/>
                        <a:cs typeface="Courier"/>
                      </a:rPr>
                      <a:t>(c)</a:t>
                    </a:r>
                    <a:endParaRPr lang="en-US" sz="3200" dirty="0">
                      <a:solidFill>
                        <a:schemeClr val="bg1"/>
                      </a:solidFill>
                      <a:latin typeface="Courier"/>
                      <a:cs typeface="Courier"/>
                    </a:endParaRPr>
                  </a:p>
                </p:txBody>
              </p: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6273332" y="1432010"/>
                    <a:ext cx="1558710" cy="1302831"/>
                  </a:xfrm>
                  <a:prstGeom prst="line">
                    <a:avLst/>
                  </a:prstGeom>
                  <a:ln w="9525" cmpd="sng">
                    <a:solidFill>
                      <a:schemeClr val="accent4">
                        <a:lumMod val="20000"/>
                        <a:lumOff val="8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flipH="1">
                    <a:off x="6195580" y="2734841"/>
                    <a:ext cx="1636462" cy="1115238"/>
                  </a:xfrm>
                  <a:prstGeom prst="line">
                    <a:avLst/>
                  </a:prstGeom>
                  <a:ln w="9525" cmpd="sng">
                    <a:solidFill>
                      <a:schemeClr val="accent4">
                        <a:lumMod val="20000"/>
                        <a:lumOff val="8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flipH="1">
                    <a:off x="5717655" y="2734841"/>
                    <a:ext cx="2114387" cy="2282925"/>
                  </a:xfrm>
                  <a:prstGeom prst="line">
                    <a:avLst/>
                  </a:prstGeom>
                  <a:ln w="9525" cmpd="sng">
                    <a:solidFill>
                      <a:schemeClr val="accent4">
                        <a:lumMod val="20000"/>
                        <a:lumOff val="8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flipV="1">
                    <a:off x="7832042" y="2117212"/>
                    <a:ext cx="411234" cy="617629"/>
                  </a:xfrm>
                  <a:prstGeom prst="line">
                    <a:avLst/>
                  </a:prstGeom>
                  <a:ln w="9525" cmpd="sng">
                    <a:solidFill>
                      <a:schemeClr val="accent4">
                        <a:lumMod val="20000"/>
                        <a:lumOff val="8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7832042" y="2734841"/>
                    <a:ext cx="411234" cy="1554954"/>
                  </a:xfrm>
                  <a:prstGeom prst="line">
                    <a:avLst/>
                  </a:prstGeom>
                  <a:ln w="9525" cmpd="sng">
                    <a:solidFill>
                      <a:schemeClr val="accent4">
                        <a:lumMod val="20000"/>
                        <a:lumOff val="80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1" name="Straight Connector 50"/>
              <p:cNvCxnSpPr/>
              <p:nvPr/>
            </p:nvCxnSpPr>
            <p:spPr>
              <a:xfrm flipH="1">
                <a:off x="5189680" y="1120581"/>
                <a:ext cx="1153328" cy="1673685"/>
              </a:xfrm>
              <a:prstGeom prst="line">
                <a:avLst/>
              </a:prstGeom>
              <a:ln w="9525" cmpd="sng">
                <a:solidFill>
                  <a:schemeClr val="accent4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189680" y="2794265"/>
                <a:ext cx="920070" cy="1029160"/>
              </a:xfrm>
              <a:prstGeom prst="line">
                <a:avLst/>
              </a:prstGeom>
              <a:ln w="9525" cmpd="sng">
                <a:solidFill>
                  <a:schemeClr val="accent4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6109751" y="1381209"/>
                <a:ext cx="77752" cy="2442958"/>
              </a:xfrm>
              <a:prstGeom prst="line">
                <a:avLst/>
              </a:prstGeom>
              <a:ln w="127000" cap="rnd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4881428" y="2183086"/>
              <a:ext cx="430927" cy="469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a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0747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637469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DP Recursion(   </a:t>
            </a:r>
            <a:r>
              <a:rPr lang="en-US" sz="3800" dirty="0" err="1" smtClean="0">
                <a:solidFill>
                  <a:schemeClr val="bg1"/>
                </a:solidFill>
                <a:latin typeface="Chalkduster"/>
                <a:cs typeface="Chalkduster"/>
              </a:rPr>
              <a:t>abc</a:t>
            </a:r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 Case 2)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91287" y="73079"/>
            <a:ext cx="612277" cy="561091"/>
            <a:chOff x="5805509" y="2539760"/>
            <a:chExt cx="1179244" cy="997763"/>
          </a:xfrm>
        </p:grpSpPr>
        <p:sp>
          <p:nvSpPr>
            <p:cNvPr id="21" name="Freeform 20"/>
            <p:cNvSpPr/>
            <p:nvPr/>
          </p:nvSpPr>
          <p:spPr>
            <a:xfrm>
              <a:off x="5805509" y="2539760"/>
              <a:ext cx="1179244" cy="997763"/>
            </a:xfrm>
            <a:custGeom>
              <a:avLst/>
              <a:gdLst>
                <a:gd name="connsiteX0" fmla="*/ 492431 w 1179244"/>
                <a:gd name="connsiteY0" fmla="*/ 0 h 997763"/>
                <a:gd name="connsiteX1" fmla="*/ 492431 w 1179244"/>
                <a:gd name="connsiteY1" fmla="*/ 0 h 997763"/>
                <a:gd name="connsiteX2" fmla="*/ 323968 w 1179244"/>
                <a:gd name="connsiteY2" fmla="*/ 194369 h 997763"/>
                <a:gd name="connsiteX3" fmla="*/ 285092 w 1179244"/>
                <a:gd name="connsiteY3" fmla="*/ 259159 h 997763"/>
                <a:gd name="connsiteX4" fmla="*/ 194380 w 1179244"/>
                <a:gd name="connsiteY4" fmla="*/ 388739 h 997763"/>
                <a:gd name="connsiteX5" fmla="*/ 142546 w 1179244"/>
                <a:gd name="connsiteY5" fmla="*/ 492402 h 997763"/>
                <a:gd name="connsiteX6" fmla="*/ 116628 w 1179244"/>
                <a:gd name="connsiteY6" fmla="*/ 583108 h 997763"/>
                <a:gd name="connsiteX7" fmla="*/ 51834 w 1179244"/>
                <a:gd name="connsiteY7" fmla="*/ 751562 h 997763"/>
                <a:gd name="connsiteX8" fmla="*/ 12958 w 1179244"/>
                <a:gd name="connsiteY8" fmla="*/ 894099 h 997763"/>
                <a:gd name="connsiteX9" fmla="*/ 0 w 1179244"/>
                <a:gd name="connsiteY9" fmla="*/ 932973 h 997763"/>
                <a:gd name="connsiteX10" fmla="*/ 259174 w 1179244"/>
                <a:gd name="connsiteY10" fmla="*/ 971847 h 997763"/>
                <a:gd name="connsiteX11" fmla="*/ 323968 w 1179244"/>
                <a:gd name="connsiteY11" fmla="*/ 984805 h 997763"/>
                <a:gd name="connsiteX12" fmla="*/ 414679 w 1179244"/>
                <a:gd name="connsiteY12" fmla="*/ 997763 h 997763"/>
                <a:gd name="connsiteX13" fmla="*/ 1062615 w 1179244"/>
                <a:gd name="connsiteY13" fmla="*/ 984805 h 997763"/>
                <a:gd name="connsiteX14" fmla="*/ 1127409 w 1179244"/>
                <a:gd name="connsiteY14" fmla="*/ 920015 h 997763"/>
                <a:gd name="connsiteX15" fmla="*/ 1166285 w 1179244"/>
                <a:gd name="connsiteY15" fmla="*/ 907057 h 997763"/>
                <a:gd name="connsiteX16" fmla="*/ 1179244 w 1179244"/>
                <a:gd name="connsiteY16" fmla="*/ 855225 h 997763"/>
                <a:gd name="connsiteX17" fmla="*/ 1153326 w 1179244"/>
                <a:gd name="connsiteY17" fmla="*/ 699730 h 997763"/>
                <a:gd name="connsiteX18" fmla="*/ 1127409 w 1179244"/>
                <a:gd name="connsiteY18" fmla="*/ 660856 h 997763"/>
                <a:gd name="connsiteX19" fmla="*/ 1036698 w 1179244"/>
                <a:gd name="connsiteY19" fmla="*/ 557192 h 997763"/>
                <a:gd name="connsiteX20" fmla="*/ 971904 w 1179244"/>
                <a:gd name="connsiteY20" fmla="*/ 492402 h 997763"/>
                <a:gd name="connsiteX21" fmla="*/ 945986 w 1179244"/>
                <a:gd name="connsiteY21" fmla="*/ 466487 h 997763"/>
                <a:gd name="connsiteX22" fmla="*/ 920069 w 1179244"/>
                <a:gd name="connsiteY22" fmla="*/ 427613 h 997763"/>
                <a:gd name="connsiteX23" fmla="*/ 881193 w 1179244"/>
                <a:gd name="connsiteY23" fmla="*/ 401697 h 997763"/>
                <a:gd name="connsiteX24" fmla="*/ 855275 w 1179244"/>
                <a:gd name="connsiteY24" fmla="*/ 375781 h 997763"/>
                <a:gd name="connsiteX25" fmla="*/ 803441 w 1179244"/>
                <a:gd name="connsiteY25" fmla="*/ 259159 h 997763"/>
                <a:gd name="connsiteX26" fmla="*/ 764564 w 1179244"/>
                <a:gd name="connsiteY26" fmla="*/ 246201 h 997763"/>
                <a:gd name="connsiteX27" fmla="*/ 738647 w 1179244"/>
                <a:gd name="connsiteY27" fmla="*/ 207327 h 997763"/>
                <a:gd name="connsiteX28" fmla="*/ 686812 w 1179244"/>
                <a:gd name="connsiteY28" fmla="*/ 194369 h 997763"/>
                <a:gd name="connsiteX29" fmla="*/ 634977 w 1179244"/>
                <a:gd name="connsiteY29" fmla="*/ 168454 h 997763"/>
                <a:gd name="connsiteX30" fmla="*/ 570183 w 1179244"/>
                <a:gd name="connsiteY30" fmla="*/ 77748 h 997763"/>
                <a:gd name="connsiteX31" fmla="*/ 492431 w 1179244"/>
                <a:gd name="connsiteY31" fmla="*/ 0 h 99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79244" h="997763">
                  <a:moveTo>
                    <a:pt x="492431" y="0"/>
                  </a:moveTo>
                  <a:lnTo>
                    <a:pt x="492431" y="0"/>
                  </a:lnTo>
                  <a:cubicBezTo>
                    <a:pt x="461482" y="34386"/>
                    <a:pt x="362523" y="139294"/>
                    <a:pt x="323968" y="194369"/>
                  </a:cubicBezTo>
                  <a:cubicBezTo>
                    <a:pt x="309524" y="215002"/>
                    <a:pt x="299063" y="238203"/>
                    <a:pt x="285092" y="259159"/>
                  </a:cubicBezTo>
                  <a:cubicBezTo>
                    <a:pt x="255844" y="303028"/>
                    <a:pt x="213962" y="339785"/>
                    <a:pt x="194380" y="388739"/>
                  </a:cubicBezTo>
                  <a:cubicBezTo>
                    <a:pt x="162679" y="467989"/>
                    <a:pt x="181366" y="434176"/>
                    <a:pt x="142546" y="492402"/>
                  </a:cubicBezTo>
                  <a:cubicBezTo>
                    <a:pt x="135969" y="518707"/>
                    <a:pt x="127783" y="557081"/>
                    <a:pt x="116628" y="583108"/>
                  </a:cubicBezTo>
                  <a:cubicBezTo>
                    <a:pt x="82761" y="662126"/>
                    <a:pt x="74808" y="636692"/>
                    <a:pt x="51834" y="751562"/>
                  </a:cubicBezTo>
                  <a:cubicBezTo>
                    <a:pt x="33517" y="843144"/>
                    <a:pt x="45842" y="795451"/>
                    <a:pt x="12958" y="894099"/>
                  </a:cubicBezTo>
                  <a:lnTo>
                    <a:pt x="0" y="932973"/>
                  </a:lnTo>
                  <a:cubicBezTo>
                    <a:pt x="260142" y="984999"/>
                    <a:pt x="-954" y="937165"/>
                    <a:pt x="259174" y="971847"/>
                  </a:cubicBezTo>
                  <a:cubicBezTo>
                    <a:pt x="281006" y="974758"/>
                    <a:pt x="302242" y="981184"/>
                    <a:pt x="323968" y="984805"/>
                  </a:cubicBezTo>
                  <a:cubicBezTo>
                    <a:pt x="354096" y="989826"/>
                    <a:pt x="384442" y="993444"/>
                    <a:pt x="414679" y="997763"/>
                  </a:cubicBezTo>
                  <a:cubicBezTo>
                    <a:pt x="630658" y="993444"/>
                    <a:pt x="846938" y="997012"/>
                    <a:pt x="1062615" y="984805"/>
                  </a:cubicBezTo>
                  <a:cubicBezTo>
                    <a:pt x="1104451" y="982437"/>
                    <a:pt x="1102850" y="939661"/>
                    <a:pt x="1127409" y="920015"/>
                  </a:cubicBezTo>
                  <a:cubicBezTo>
                    <a:pt x="1138076" y="911482"/>
                    <a:pt x="1153326" y="911376"/>
                    <a:pt x="1166285" y="907057"/>
                  </a:cubicBezTo>
                  <a:cubicBezTo>
                    <a:pt x="1170605" y="889780"/>
                    <a:pt x="1179244" y="873034"/>
                    <a:pt x="1179244" y="855225"/>
                  </a:cubicBezTo>
                  <a:cubicBezTo>
                    <a:pt x="1179244" y="826481"/>
                    <a:pt x="1173602" y="740280"/>
                    <a:pt x="1153326" y="699730"/>
                  </a:cubicBezTo>
                  <a:cubicBezTo>
                    <a:pt x="1146361" y="685801"/>
                    <a:pt x="1136048" y="673814"/>
                    <a:pt x="1127409" y="660856"/>
                  </a:cubicBezTo>
                  <a:cubicBezTo>
                    <a:pt x="1101014" y="555284"/>
                    <a:pt x="1139554" y="660042"/>
                    <a:pt x="1036698" y="557192"/>
                  </a:cubicBezTo>
                  <a:lnTo>
                    <a:pt x="971904" y="492402"/>
                  </a:lnTo>
                  <a:cubicBezTo>
                    <a:pt x="963265" y="483763"/>
                    <a:pt x="952763" y="476652"/>
                    <a:pt x="945986" y="466487"/>
                  </a:cubicBezTo>
                  <a:cubicBezTo>
                    <a:pt x="937347" y="453529"/>
                    <a:pt x="931082" y="438625"/>
                    <a:pt x="920069" y="427613"/>
                  </a:cubicBezTo>
                  <a:cubicBezTo>
                    <a:pt x="909056" y="416601"/>
                    <a:pt x="893355" y="411426"/>
                    <a:pt x="881193" y="401697"/>
                  </a:cubicBezTo>
                  <a:cubicBezTo>
                    <a:pt x="871653" y="394065"/>
                    <a:pt x="863914" y="384420"/>
                    <a:pt x="855275" y="375781"/>
                  </a:cubicBezTo>
                  <a:cubicBezTo>
                    <a:pt x="847356" y="352025"/>
                    <a:pt x="831444" y="281560"/>
                    <a:pt x="803441" y="259159"/>
                  </a:cubicBezTo>
                  <a:cubicBezTo>
                    <a:pt x="792774" y="250626"/>
                    <a:pt x="777523" y="250520"/>
                    <a:pt x="764564" y="246201"/>
                  </a:cubicBezTo>
                  <a:cubicBezTo>
                    <a:pt x="755925" y="233243"/>
                    <a:pt x="751605" y="215965"/>
                    <a:pt x="738647" y="207327"/>
                  </a:cubicBezTo>
                  <a:cubicBezTo>
                    <a:pt x="723828" y="197448"/>
                    <a:pt x="703488" y="200622"/>
                    <a:pt x="686812" y="194369"/>
                  </a:cubicBezTo>
                  <a:cubicBezTo>
                    <a:pt x="668724" y="187587"/>
                    <a:pt x="652255" y="177092"/>
                    <a:pt x="634977" y="168454"/>
                  </a:cubicBezTo>
                  <a:cubicBezTo>
                    <a:pt x="604740" y="77747"/>
                    <a:pt x="634976" y="99344"/>
                    <a:pt x="570183" y="77748"/>
                  </a:cubicBezTo>
                  <a:cubicBezTo>
                    <a:pt x="523271" y="46475"/>
                    <a:pt x="505390" y="12958"/>
                    <a:pt x="4924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028650" y="2716502"/>
              <a:ext cx="735806" cy="717357"/>
            </a:xfrm>
            <a:custGeom>
              <a:avLst/>
              <a:gdLst>
                <a:gd name="connsiteX0" fmla="*/ 492431 w 1179244"/>
                <a:gd name="connsiteY0" fmla="*/ 0 h 997763"/>
                <a:gd name="connsiteX1" fmla="*/ 492431 w 1179244"/>
                <a:gd name="connsiteY1" fmla="*/ 0 h 997763"/>
                <a:gd name="connsiteX2" fmla="*/ 323968 w 1179244"/>
                <a:gd name="connsiteY2" fmla="*/ 194369 h 997763"/>
                <a:gd name="connsiteX3" fmla="*/ 285092 w 1179244"/>
                <a:gd name="connsiteY3" fmla="*/ 259159 h 997763"/>
                <a:gd name="connsiteX4" fmla="*/ 194380 w 1179244"/>
                <a:gd name="connsiteY4" fmla="*/ 388739 h 997763"/>
                <a:gd name="connsiteX5" fmla="*/ 142546 w 1179244"/>
                <a:gd name="connsiteY5" fmla="*/ 492402 h 997763"/>
                <a:gd name="connsiteX6" fmla="*/ 116628 w 1179244"/>
                <a:gd name="connsiteY6" fmla="*/ 583108 h 997763"/>
                <a:gd name="connsiteX7" fmla="*/ 51834 w 1179244"/>
                <a:gd name="connsiteY7" fmla="*/ 751562 h 997763"/>
                <a:gd name="connsiteX8" fmla="*/ 12958 w 1179244"/>
                <a:gd name="connsiteY8" fmla="*/ 894099 h 997763"/>
                <a:gd name="connsiteX9" fmla="*/ 0 w 1179244"/>
                <a:gd name="connsiteY9" fmla="*/ 932973 h 997763"/>
                <a:gd name="connsiteX10" fmla="*/ 259174 w 1179244"/>
                <a:gd name="connsiteY10" fmla="*/ 971847 h 997763"/>
                <a:gd name="connsiteX11" fmla="*/ 323968 w 1179244"/>
                <a:gd name="connsiteY11" fmla="*/ 984805 h 997763"/>
                <a:gd name="connsiteX12" fmla="*/ 414679 w 1179244"/>
                <a:gd name="connsiteY12" fmla="*/ 997763 h 997763"/>
                <a:gd name="connsiteX13" fmla="*/ 1062615 w 1179244"/>
                <a:gd name="connsiteY13" fmla="*/ 984805 h 997763"/>
                <a:gd name="connsiteX14" fmla="*/ 1127409 w 1179244"/>
                <a:gd name="connsiteY14" fmla="*/ 920015 h 997763"/>
                <a:gd name="connsiteX15" fmla="*/ 1166285 w 1179244"/>
                <a:gd name="connsiteY15" fmla="*/ 907057 h 997763"/>
                <a:gd name="connsiteX16" fmla="*/ 1179244 w 1179244"/>
                <a:gd name="connsiteY16" fmla="*/ 855225 h 997763"/>
                <a:gd name="connsiteX17" fmla="*/ 1153326 w 1179244"/>
                <a:gd name="connsiteY17" fmla="*/ 699730 h 997763"/>
                <a:gd name="connsiteX18" fmla="*/ 1127409 w 1179244"/>
                <a:gd name="connsiteY18" fmla="*/ 660856 h 997763"/>
                <a:gd name="connsiteX19" fmla="*/ 1036698 w 1179244"/>
                <a:gd name="connsiteY19" fmla="*/ 557192 h 997763"/>
                <a:gd name="connsiteX20" fmla="*/ 971904 w 1179244"/>
                <a:gd name="connsiteY20" fmla="*/ 492402 h 997763"/>
                <a:gd name="connsiteX21" fmla="*/ 945986 w 1179244"/>
                <a:gd name="connsiteY21" fmla="*/ 466487 h 997763"/>
                <a:gd name="connsiteX22" fmla="*/ 920069 w 1179244"/>
                <a:gd name="connsiteY22" fmla="*/ 427613 h 997763"/>
                <a:gd name="connsiteX23" fmla="*/ 881193 w 1179244"/>
                <a:gd name="connsiteY23" fmla="*/ 401697 h 997763"/>
                <a:gd name="connsiteX24" fmla="*/ 855275 w 1179244"/>
                <a:gd name="connsiteY24" fmla="*/ 375781 h 997763"/>
                <a:gd name="connsiteX25" fmla="*/ 803441 w 1179244"/>
                <a:gd name="connsiteY25" fmla="*/ 259159 h 997763"/>
                <a:gd name="connsiteX26" fmla="*/ 764564 w 1179244"/>
                <a:gd name="connsiteY26" fmla="*/ 246201 h 997763"/>
                <a:gd name="connsiteX27" fmla="*/ 738647 w 1179244"/>
                <a:gd name="connsiteY27" fmla="*/ 207327 h 997763"/>
                <a:gd name="connsiteX28" fmla="*/ 686812 w 1179244"/>
                <a:gd name="connsiteY28" fmla="*/ 194369 h 997763"/>
                <a:gd name="connsiteX29" fmla="*/ 634977 w 1179244"/>
                <a:gd name="connsiteY29" fmla="*/ 168454 h 997763"/>
                <a:gd name="connsiteX30" fmla="*/ 570183 w 1179244"/>
                <a:gd name="connsiteY30" fmla="*/ 77748 h 997763"/>
                <a:gd name="connsiteX31" fmla="*/ 492431 w 1179244"/>
                <a:gd name="connsiteY31" fmla="*/ 0 h 99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79244" h="997763">
                  <a:moveTo>
                    <a:pt x="492431" y="0"/>
                  </a:moveTo>
                  <a:lnTo>
                    <a:pt x="492431" y="0"/>
                  </a:lnTo>
                  <a:cubicBezTo>
                    <a:pt x="461482" y="34386"/>
                    <a:pt x="362523" y="139294"/>
                    <a:pt x="323968" y="194369"/>
                  </a:cubicBezTo>
                  <a:cubicBezTo>
                    <a:pt x="309524" y="215002"/>
                    <a:pt x="299063" y="238203"/>
                    <a:pt x="285092" y="259159"/>
                  </a:cubicBezTo>
                  <a:cubicBezTo>
                    <a:pt x="255844" y="303028"/>
                    <a:pt x="213962" y="339785"/>
                    <a:pt x="194380" y="388739"/>
                  </a:cubicBezTo>
                  <a:cubicBezTo>
                    <a:pt x="162679" y="467989"/>
                    <a:pt x="181366" y="434176"/>
                    <a:pt x="142546" y="492402"/>
                  </a:cubicBezTo>
                  <a:cubicBezTo>
                    <a:pt x="135969" y="518707"/>
                    <a:pt x="127783" y="557081"/>
                    <a:pt x="116628" y="583108"/>
                  </a:cubicBezTo>
                  <a:cubicBezTo>
                    <a:pt x="82761" y="662126"/>
                    <a:pt x="74808" y="636692"/>
                    <a:pt x="51834" y="751562"/>
                  </a:cubicBezTo>
                  <a:cubicBezTo>
                    <a:pt x="33517" y="843144"/>
                    <a:pt x="45842" y="795451"/>
                    <a:pt x="12958" y="894099"/>
                  </a:cubicBezTo>
                  <a:lnTo>
                    <a:pt x="0" y="932973"/>
                  </a:lnTo>
                  <a:cubicBezTo>
                    <a:pt x="260142" y="984999"/>
                    <a:pt x="-954" y="937165"/>
                    <a:pt x="259174" y="971847"/>
                  </a:cubicBezTo>
                  <a:cubicBezTo>
                    <a:pt x="281006" y="974758"/>
                    <a:pt x="302242" y="981184"/>
                    <a:pt x="323968" y="984805"/>
                  </a:cubicBezTo>
                  <a:cubicBezTo>
                    <a:pt x="354096" y="989826"/>
                    <a:pt x="384442" y="993444"/>
                    <a:pt x="414679" y="997763"/>
                  </a:cubicBezTo>
                  <a:cubicBezTo>
                    <a:pt x="630658" y="993444"/>
                    <a:pt x="846938" y="997012"/>
                    <a:pt x="1062615" y="984805"/>
                  </a:cubicBezTo>
                  <a:cubicBezTo>
                    <a:pt x="1104451" y="982437"/>
                    <a:pt x="1102850" y="939661"/>
                    <a:pt x="1127409" y="920015"/>
                  </a:cubicBezTo>
                  <a:cubicBezTo>
                    <a:pt x="1138076" y="911482"/>
                    <a:pt x="1153326" y="911376"/>
                    <a:pt x="1166285" y="907057"/>
                  </a:cubicBezTo>
                  <a:cubicBezTo>
                    <a:pt x="1170605" y="889780"/>
                    <a:pt x="1179244" y="873034"/>
                    <a:pt x="1179244" y="855225"/>
                  </a:cubicBezTo>
                  <a:cubicBezTo>
                    <a:pt x="1179244" y="826481"/>
                    <a:pt x="1173602" y="740280"/>
                    <a:pt x="1153326" y="699730"/>
                  </a:cubicBezTo>
                  <a:cubicBezTo>
                    <a:pt x="1146361" y="685801"/>
                    <a:pt x="1136048" y="673814"/>
                    <a:pt x="1127409" y="660856"/>
                  </a:cubicBezTo>
                  <a:cubicBezTo>
                    <a:pt x="1101014" y="555284"/>
                    <a:pt x="1139554" y="660042"/>
                    <a:pt x="1036698" y="557192"/>
                  </a:cubicBezTo>
                  <a:lnTo>
                    <a:pt x="971904" y="492402"/>
                  </a:lnTo>
                  <a:cubicBezTo>
                    <a:pt x="963265" y="483763"/>
                    <a:pt x="952763" y="476652"/>
                    <a:pt x="945986" y="466487"/>
                  </a:cubicBezTo>
                  <a:cubicBezTo>
                    <a:pt x="937347" y="453529"/>
                    <a:pt x="931082" y="438625"/>
                    <a:pt x="920069" y="427613"/>
                  </a:cubicBezTo>
                  <a:cubicBezTo>
                    <a:pt x="909056" y="416601"/>
                    <a:pt x="893355" y="411426"/>
                    <a:pt x="881193" y="401697"/>
                  </a:cubicBezTo>
                  <a:cubicBezTo>
                    <a:pt x="871653" y="394065"/>
                    <a:pt x="863914" y="384420"/>
                    <a:pt x="855275" y="375781"/>
                  </a:cubicBezTo>
                  <a:cubicBezTo>
                    <a:pt x="847356" y="352025"/>
                    <a:pt x="831444" y="281560"/>
                    <a:pt x="803441" y="259159"/>
                  </a:cubicBezTo>
                  <a:cubicBezTo>
                    <a:pt x="792774" y="250626"/>
                    <a:pt x="777523" y="250520"/>
                    <a:pt x="764564" y="246201"/>
                  </a:cubicBezTo>
                  <a:cubicBezTo>
                    <a:pt x="755925" y="233243"/>
                    <a:pt x="751605" y="215965"/>
                    <a:pt x="738647" y="207327"/>
                  </a:cubicBezTo>
                  <a:cubicBezTo>
                    <a:pt x="723828" y="197448"/>
                    <a:pt x="703488" y="200622"/>
                    <a:pt x="686812" y="194369"/>
                  </a:cubicBezTo>
                  <a:cubicBezTo>
                    <a:pt x="668724" y="187587"/>
                    <a:pt x="652255" y="177092"/>
                    <a:pt x="634977" y="168454"/>
                  </a:cubicBezTo>
                  <a:cubicBezTo>
                    <a:pt x="604740" y="77747"/>
                    <a:pt x="634976" y="99344"/>
                    <a:pt x="570183" y="77748"/>
                  </a:cubicBezTo>
                  <a:cubicBezTo>
                    <a:pt x="523271" y="46475"/>
                    <a:pt x="505390" y="12958"/>
                    <a:pt x="49243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-76266" y="5776155"/>
            <a:ext cx="467818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Stab(</a:t>
            </a:r>
            <a:r>
              <a:rPr lang="en-US" sz="3800" dirty="0" err="1" smtClean="0">
                <a:solidFill>
                  <a:schemeClr val="bg1"/>
                </a:solidFill>
                <a:latin typeface="Chalkduster"/>
                <a:cs typeface="Chalkduster"/>
              </a:rPr>
              <a:t>pq</a:t>
            </a:r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, </a:t>
            </a:r>
            <a:r>
              <a:rPr lang="en-US" sz="3800" dirty="0" err="1" smtClean="0">
                <a:solidFill>
                  <a:schemeClr val="bg1"/>
                </a:solidFill>
                <a:latin typeface="Chalkduster"/>
                <a:cs typeface="Chalkduster"/>
              </a:rPr>
              <a:t>rt</a:t>
            </a:r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, </a:t>
            </a:r>
            <a:r>
              <a:rPr lang="en-US" sz="3800" dirty="0" err="1" smtClean="0">
                <a:solidFill>
                  <a:schemeClr val="bg1"/>
                </a:solidFill>
                <a:latin typeface="Chalkduster"/>
                <a:cs typeface="Chalkduster"/>
              </a:rPr>
              <a:t>qabt</a:t>
            </a:r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)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289777" y="806688"/>
            <a:ext cx="3930478" cy="4588800"/>
            <a:chOff x="289777" y="806688"/>
            <a:chExt cx="3930478" cy="4588800"/>
          </a:xfrm>
        </p:grpSpPr>
        <p:grpSp>
          <p:nvGrpSpPr>
            <p:cNvPr id="117" name="Group 116"/>
            <p:cNvGrpSpPr/>
            <p:nvPr/>
          </p:nvGrpSpPr>
          <p:grpSpPr>
            <a:xfrm>
              <a:off x="289777" y="806688"/>
              <a:ext cx="3930478" cy="4588800"/>
              <a:chOff x="289777" y="806688"/>
              <a:chExt cx="3930478" cy="458880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289777" y="806688"/>
                <a:ext cx="3930478" cy="4588800"/>
                <a:chOff x="289777" y="806688"/>
                <a:chExt cx="3930478" cy="45888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289777" y="806688"/>
                  <a:ext cx="3930478" cy="4588800"/>
                  <a:chOff x="682205" y="700183"/>
                  <a:chExt cx="3930478" cy="5719893"/>
                </a:xfrm>
              </p:grpSpPr>
              <p:sp>
                <p:nvSpPr>
                  <p:cNvPr id="5" name="Freeform 4"/>
                  <p:cNvSpPr/>
                  <p:nvPr/>
                </p:nvSpPr>
                <p:spPr>
                  <a:xfrm>
                    <a:off x="1036700" y="1334670"/>
                    <a:ext cx="3398694" cy="225503"/>
                  </a:xfrm>
                  <a:custGeom>
                    <a:avLst/>
                    <a:gdLst>
                      <a:gd name="connsiteX0" fmla="*/ 0 w 4017204"/>
                      <a:gd name="connsiteY0" fmla="*/ 0 h 375781"/>
                      <a:gd name="connsiteX1" fmla="*/ 4017204 w 4017204"/>
                      <a:gd name="connsiteY1" fmla="*/ 375781 h 375781"/>
                      <a:gd name="connsiteX2" fmla="*/ 4017204 w 4017204"/>
                      <a:gd name="connsiteY2" fmla="*/ 375781 h 375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17204" h="375781">
                        <a:moveTo>
                          <a:pt x="0" y="0"/>
                        </a:moveTo>
                        <a:lnTo>
                          <a:pt x="4017204" y="375781"/>
                        </a:lnTo>
                        <a:lnTo>
                          <a:pt x="4017204" y="375781"/>
                        </a:lnTo>
                      </a:path>
                    </a:pathLst>
                  </a:custGeom>
                  <a:ln w="76200" cmpd="sng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" name="Straight Connector 5"/>
                  <p:cNvCxnSpPr/>
                  <p:nvPr/>
                </p:nvCxnSpPr>
                <p:spPr>
                  <a:xfrm flipV="1">
                    <a:off x="1036700" y="5662628"/>
                    <a:ext cx="3398694" cy="259161"/>
                  </a:xfrm>
                  <a:prstGeom prst="line">
                    <a:avLst/>
                  </a:prstGeom>
                  <a:ln w="76200" cmpd="sng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 flipH="1">
                    <a:off x="1036700" y="1010722"/>
                    <a:ext cx="1153328" cy="2086232"/>
                  </a:xfrm>
                  <a:prstGeom prst="line">
                    <a:avLst/>
                  </a:prstGeom>
                  <a:ln w="12700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 flipH="1">
                    <a:off x="1286424" y="4379790"/>
                    <a:ext cx="670347" cy="2005387"/>
                  </a:xfrm>
                  <a:prstGeom prst="line">
                    <a:avLst/>
                  </a:prstGeom>
                  <a:ln w="12700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1036700" y="3096953"/>
                    <a:ext cx="920070" cy="1282838"/>
                  </a:xfrm>
                  <a:prstGeom prst="line">
                    <a:avLst/>
                  </a:prstGeom>
                  <a:ln w="127000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4181756" y="1420601"/>
                    <a:ext cx="430927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Courier"/>
                        <a:cs typeface="Courier"/>
                      </a:rPr>
                      <a:t>p</a:t>
                    </a:r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190028" y="700183"/>
                    <a:ext cx="430927" cy="584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3200" dirty="0" smtClean="0">
                        <a:solidFill>
                          <a:schemeClr val="bg1"/>
                        </a:solidFill>
                        <a:latin typeface="Courier"/>
                        <a:cs typeface="Courier"/>
                      </a:rPr>
                      <a:t>q</a:t>
                    </a:r>
                    <a:endParaRPr lang="en-US" sz="3200" dirty="0">
                      <a:solidFill>
                        <a:schemeClr val="bg1"/>
                      </a:solidFill>
                      <a:latin typeface="Courier"/>
                      <a:cs typeface="Courier"/>
                    </a:endParaRP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414050" y="5835300"/>
                    <a:ext cx="430927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3200" dirty="0" smtClean="0">
                        <a:solidFill>
                          <a:schemeClr val="bg1"/>
                        </a:solidFill>
                        <a:latin typeface="Courier"/>
                        <a:cs typeface="Courier"/>
                      </a:rPr>
                      <a:t>t</a:t>
                    </a:r>
                    <a:endParaRPr lang="en-US" sz="3200" dirty="0">
                      <a:solidFill>
                        <a:schemeClr val="bg1"/>
                      </a:solidFill>
                      <a:latin typeface="Courier"/>
                      <a:cs typeface="Courier"/>
                    </a:endParaRP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004467" y="5691858"/>
                    <a:ext cx="43092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3200" dirty="0" smtClean="0">
                        <a:solidFill>
                          <a:schemeClr val="bg1"/>
                        </a:solidFill>
                        <a:latin typeface="Courier"/>
                        <a:cs typeface="Courier"/>
                      </a:rPr>
                      <a:t>r</a:t>
                    </a:r>
                    <a:endParaRPr lang="en-US" sz="3200" dirty="0">
                      <a:solidFill>
                        <a:schemeClr val="bg1"/>
                      </a:solidFill>
                      <a:latin typeface="Courier"/>
                      <a:cs typeface="Courier"/>
                    </a:endParaRP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682205" y="2219789"/>
                    <a:ext cx="430927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3200" dirty="0" smtClean="0">
                        <a:solidFill>
                          <a:schemeClr val="bg1"/>
                        </a:solidFill>
                        <a:latin typeface="Courier"/>
                        <a:cs typeface="Courier"/>
                      </a:rPr>
                      <a:t>a</a:t>
                    </a:r>
                    <a:endParaRPr lang="en-US" sz="3200" dirty="0">
                      <a:solidFill>
                        <a:schemeClr val="bg1"/>
                      </a:solidFill>
                      <a:latin typeface="Courier"/>
                      <a:cs typeface="Courier"/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414050" y="4087403"/>
                    <a:ext cx="430927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3200" dirty="0" smtClean="0">
                        <a:solidFill>
                          <a:schemeClr val="bg1"/>
                        </a:solidFill>
                        <a:latin typeface="Courier"/>
                        <a:cs typeface="Courier"/>
                      </a:rPr>
                      <a:t>b</a:t>
                    </a:r>
                    <a:endParaRPr lang="en-US" sz="3200" dirty="0">
                      <a:solidFill>
                        <a:schemeClr val="bg1"/>
                      </a:solidFill>
                      <a:latin typeface="Courier"/>
                      <a:cs typeface="Courier"/>
                    </a:endParaRPr>
                  </a:p>
                </p:txBody>
              </p:sp>
            </p:grpSp>
            <p:cxnSp>
              <p:nvCxnSpPr>
                <p:cNvPr id="52" name="Straight Connector 51"/>
                <p:cNvCxnSpPr/>
                <p:nvPr/>
              </p:nvCxnSpPr>
              <p:spPr>
                <a:xfrm rot="5400000">
                  <a:off x="1963392" y="1537046"/>
                  <a:ext cx="1587609" cy="625152"/>
                </a:xfrm>
                <a:prstGeom prst="line">
                  <a:avLst/>
                </a:prstGeom>
                <a:ln w="76200" cmpd="sng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TextBox 69"/>
              <p:cNvSpPr txBox="1"/>
              <p:nvPr/>
            </p:nvSpPr>
            <p:spPr>
              <a:xfrm>
                <a:off x="3069773" y="871456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Courier"/>
                    <a:cs typeface="Courier"/>
                  </a:rPr>
                  <a:t>z</a:t>
                </a: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2500806" y="240885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urier"/>
                  <a:cs typeface="Courier"/>
                </a:rPr>
                <a:t>c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4272" y="1356264"/>
            <a:ext cx="2609343" cy="3585757"/>
            <a:chOff x="644272" y="1356264"/>
            <a:chExt cx="2609343" cy="3585757"/>
          </a:xfrm>
        </p:grpSpPr>
        <p:grpSp>
          <p:nvGrpSpPr>
            <p:cNvPr id="83" name="Group 82"/>
            <p:cNvGrpSpPr/>
            <p:nvPr/>
          </p:nvGrpSpPr>
          <p:grpSpPr>
            <a:xfrm>
              <a:off x="1074320" y="1356264"/>
              <a:ext cx="2179295" cy="3585757"/>
              <a:chOff x="1086419" y="1340593"/>
              <a:chExt cx="2179295" cy="3585757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>
                <a:off x="1446496" y="2761275"/>
                <a:ext cx="1115973" cy="880277"/>
              </a:xfrm>
              <a:prstGeom prst="line">
                <a:avLst/>
              </a:prstGeom>
              <a:ln w="76200" cap="rnd" cmpd="sng">
                <a:solidFill>
                  <a:schemeClr val="accent4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Group 81"/>
              <p:cNvGrpSpPr/>
              <p:nvPr/>
            </p:nvGrpSpPr>
            <p:grpSpPr>
              <a:xfrm>
                <a:off x="1086419" y="1340593"/>
                <a:ext cx="2179295" cy="3585757"/>
                <a:chOff x="1086419" y="1340593"/>
                <a:chExt cx="2179295" cy="3585757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1391942" y="1590746"/>
                  <a:ext cx="1302831" cy="802525"/>
                </a:xfrm>
                <a:prstGeom prst="line">
                  <a:avLst/>
                </a:prstGeom>
                <a:ln w="952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0800000" flipV="1">
                  <a:off x="1564344" y="3498649"/>
                  <a:ext cx="1326313" cy="260013"/>
                </a:xfrm>
                <a:prstGeom prst="line">
                  <a:avLst/>
                </a:prstGeom>
                <a:ln w="952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10800000" flipV="1">
                  <a:off x="1086419" y="3498650"/>
                  <a:ext cx="1845314" cy="1427700"/>
                </a:xfrm>
                <a:prstGeom prst="line">
                  <a:avLst/>
                </a:prstGeom>
                <a:ln w="952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flipV="1">
                  <a:off x="2444620" y="2408856"/>
                  <a:ext cx="821094" cy="234572"/>
                </a:xfrm>
                <a:prstGeom prst="line">
                  <a:avLst/>
                </a:prstGeom>
                <a:ln w="952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6200000" flipH="1">
                  <a:off x="2260563" y="2827479"/>
                  <a:ext cx="855227" cy="487113"/>
                </a:xfrm>
                <a:prstGeom prst="line">
                  <a:avLst/>
                </a:prstGeom>
                <a:ln w="952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4" name="Straight Connector 73"/>
            <p:cNvCxnSpPr/>
            <p:nvPr/>
          </p:nvCxnSpPr>
          <p:spPr>
            <a:xfrm rot="10800000" flipV="1">
              <a:off x="644272" y="2643425"/>
              <a:ext cx="1800350" cy="91416"/>
            </a:xfrm>
            <a:prstGeom prst="line">
              <a:avLst/>
            </a:prstGeom>
            <a:ln w="76200" cap="rnd" cmpd="sng">
              <a:solidFill>
                <a:schemeClr val="accent4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Connector 94"/>
          <p:cNvCxnSpPr/>
          <p:nvPr/>
        </p:nvCxnSpPr>
        <p:spPr>
          <a:xfrm rot="5400000" flipH="1" flipV="1">
            <a:off x="2825676" y="3058612"/>
            <a:ext cx="505018" cy="375057"/>
          </a:xfrm>
          <a:prstGeom prst="line">
            <a:avLst/>
          </a:prstGeom>
          <a:ln w="9525" cmpd="sng">
            <a:solidFill>
              <a:schemeClr val="accent4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Freeform 97"/>
          <p:cNvSpPr/>
          <p:nvPr/>
        </p:nvSpPr>
        <p:spPr>
          <a:xfrm>
            <a:off x="638251" y="2651756"/>
            <a:ext cx="1800348" cy="1117916"/>
          </a:xfrm>
          <a:custGeom>
            <a:avLst/>
            <a:gdLst>
              <a:gd name="connsiteX0" fmla="*/ 958946 w 958946"/>
              <a:gd name="connsiteY0" fmla="*/ 0 h 2410180"/>
              <a:gd name="connsiteX1" fmla="*/ 0 w 958946"/>
              <a:gd name="connsiteY1" fmla="*/ 1386501 h 2410180"/>
              <a:gd name="connsiteX2" fmla="*/ 920070 w 958946"/>
              <a:gd name="connsiteY2" fmla="*/ 2410180 h 2410180"/>
              <a:gd name="connsiteX3" fmla="*/ 958946 w 958946"/>
              <a:gd name="connsiteY3" fmla="*/ 0 h 2410180"/>
              <a:gd name="connsiteX0" fmla="*/ 999464 w 999464"/>
              <a:gd name="connsiteY0" fmla="*/ 0 h 2426538"/>
              <a:gd name="connsiteX1" fmla="*/ 0 w 999464"/>
              <a:gd name="connsiteY1" fmla="*/ 1402859 h 2426538"/>
              <a:gd name="connsiteX2" fmla="*/ 920070 w 999464"/>
              <a:gd name="connsiteY2" fmla="*/ 2426538 h 2426538"/>
              <a:gd name="connsiteX3" fmla="*/ 999464 w 999464"/>
              <a:gd name="connsiteY3" fmla="*/ 0 h 2426538"/>
              <a:gd name="connsiteX0" fmla="*/ 1039985 w 1039985"/>
              <a:gd name="connsiteY0" fmla="*/ 0 h 2426538"/>
              <a:gd name="connsiteX1" fmla="*/ 0 w 1039985"/>
              <a:gd name="connsiteY1" fmla="*/ 1402759 h 2426538"/>
              <a:gd name="connsiteX2" fmla="*/ 960591 w 1039985"/>
              <a:gd name="connsiteY2" fmla="*/ 2426538 h 2426538"/>
              <a:gd name="connsiteX3" fmla="*/ 1039985 w 1039985"/>
              <a:gd name="connsiteY3" fmla="*/ 0 h 2426538"/>
              <a:gd name="connsiteX0" fmla="*/ 1876420 w 1876420"/>
              <a:gd name="connsiteY0" fmla="*/ 0 h 1109189"/>
              <a:gd name="connsiteX1" fmla="*/ 0 w 1876420"/>
              <a:gd name="connsiteY1" fmla="*/ 85410 h 1109189"/>
              <a:gd name="connsiteX2" fmla="*/ 960591 w 1876420"/>
              <a:gd name="connsiteY2" fmla="*/ 1109189 h 1109189"/>
              <a:gd name="connsiteX3" fmla="*/ 1876420 w 1876420"/>
              <a:gd name="connsiteY3" fmla="*/ 0 h 110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0" h="1109189">
                <a:moveTo>
                  <a:pt x="1876420" y="0"/>
                </a:moveTo>
                <a:lnTo>
                  <a:pt x="0" y="85410"/>
                </a:lnTo>
                <a:lnTo>
                  <a:pt x="960591" y="1109189"/>
                </a:lnTo>
                <a:lnTo>
                  <a:pt x="187642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4183044" y="931079"/>
            <a:ext cx="5419374" cy="5522184"/>
            <a:chOff x="4183044" y="931079"/>
            <a:chExt cx="5419374" cy="5522184"/>
          </a:xfrm>
        </p:grpSpPr>
        <p:grpSp>
          <p:nvGrpSpPr>
            <p:cNvPr id="116" name="Group 115"/>
            <p:cNvGrpSpPr/>
            <p:nvPr/>
          </p:nvGrpSpPr>
          <p:grpSpPr>
            <a:xfrm>
              <a:off x="4183044" y="931079"/>
              <a:ext cx="5419374" cy="5522184"/>
              <a:chOff x="4183044" y="931079"/>
              <a:chExt cx="5419374" cy="5522184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4183044" y="931079"/>
                <a:ext cx="4641804" cy="4588791"/>
                <a:chOff x="4183044" y="931079"/>
                <a:chExt cx="4641804" cy="4588791"/>
              </a:xfrm>
            </p:grpSpPr>
            <p:grpSp>
              <p:nvGrpSpPr>
                <p:cNvPr id="99" name="Group 98"/>
                <p:cNvGrpSpPr/>
                <p:nvPr/>
              </p:nvGrpSpPr>
              <p:grpSpPr>
                <a:xfrm>
                  <a:off x="5202210" y="931079"/>
                  <a:ext cx="3622638" cy="4588791"/>
                  <a:chOff x="644272" y="806687"/>
                  <a:chExt cx="3622638" cy="4588791"/>
                </a:xfrm>
              </p:grpSpPr>
              <p:grpSp>
                <p:nvGrpSpPr>
                  <p:cNvPr id="100" name="Group 3"/>
                  <p:cNvGrpSpPr/>
                  <p:nvPr/>
                </p:nvGrpSpPr>
                <p:grpSpPr>
                  <a:xfrm>
                    <a:off x="644272" y="806687"/>
                    <a:ext cx="3622638" cy="4588791"/>
                    <a:chOff x="1036700" y="700183"/>
                    <a:chExt cx="3622638" cy="5719893"/>
                  </a:xfrm>
                </p:grpSpPr>
                <p:sp>
                  <p:nvSpPr>
                    <p:cNvPr id="102" name="Freeform 101"/>
                    <p:cNvSpPr/>
                    <p:nvPr/>
                  </p:nvSpPr>
                  <p:spPr>
                    <a:xfrm>
                      <a:off x="1036700" y="1334670"/>
                      <a:ext cx="3398694" cy="225503"/>
                    </a:xfrm>
                    <a:custGeom>
                      <a:avLst/>
                      <a:gdLst>
                        <a:gd name="connsiteX0" fmla="*/ 0 w 4017204"/>
                        <a:gd name="connsiteY0" fmla="*/ 0 h 375781"/>
                        <a:gd name="connsiteX1" fmla="*/ 4017204 w 4017204"/>
                        <a:gd name="connsiteY1" fmla="*/ 375781 h 375781"/>
                        <a:gd name="connsiteX2" fmla="*/ 4017204 w 4017204"/>
                        <a:gd name="connsiteY2" fmla="*/ 375781 h 375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17204" h="375781">
                          <a:moveTo>
                            <a:pt x="0" y="0"/>
                          </a:moveTo>
                          <a:lnTo>
                            <a:pt x="4017204" y="375781"/>
                          </a:lnTo>
                          <a:lnTo>
                            <a:pt x="4017204" y="375781"/>
                          </a:lnTo>
                        </a:path>
                      </a:pathLst>
                    </a:custGeom>
                    <a:ln w="76200" cmpd="sng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3" name="Straight Connector 102"/>
                    <p:cNvCxnSpPr/>
                    <p:nvPr/>
                  </p:nvCxnSpPr>
                  <p:spPr>
                    <a:xfrm flipV="1">
                      <a:off x="1036700" y="5662628"/>
                      <a:ext cx="3398694" cy="259161"/>
                    </a:xfrm>
                    <a:prstGeom prst="line">
                      <a:avLst/>
                    </a:prstGeom>
                    <a:ln w="76200" cmpd="sng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/>
                    <p:cNvCxnSpPr/>
                    <p:nvPr/>
                  </p:nvCxnSpPr>
                  <p:spPr>
                    <a:xfrm flipH="1">
                      <a:off x="1286424" y="4379790"/>
                      <a:ext cx="670347" cy="2005387"/>
                    </a:xfrm>
                    <a:prstGeom prst="line">
                      <a:avLst/>
                    </a:prstGeom>
                    <a:ln w="127000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7" name="TextBox 106"/>
                    <p:cNvSpPr txBox="1"/>
                    <p:nvPr/>
                  </p:nvSpPr>
                  <p:spPr>
                    <a:xfrm>
                      <a:off x="4228411" y="1397339"/>
                      <a:ext cx="430927" cy="584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Courier"/>
                          <a:cs typeface="Courier"/>
                        </a:rPr>
                        <a:t>p</a:t>
                      </a:r>
                    </a:p>
                  </p:txBody>
                </p:sp>
                <p:sp>
                  <p:nvSpPr>
                    <p:cNvPr id="108" name="TextBox 107"/>
                    <p:cNvSpPr txBox="1"/>
                    <p:nvPr/>
                  </p:nvSpPr>
                  <p:spPr>
                    <a:xfrm>
                      <a:off x="2190028" y="700183"/>
                      <a:ext cx="430927" cy="584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Courier"/>
                          <a:cs typeface="Courier"/>
                        </a:rPr>
                        <a:t>q</a:t>
                      </a:r>
                      <a:endParaRPr lang="en-US" sz="3200" dirty="0">
                        <a:solidFill>
                          <a:schemeClr val="bg1"/>
                        </a:solidFill>
                        <a:latin typeface="Courier"/>
                        <a:cs typeface="Courier"/>
                      </a:endParaRPr>
                    </a:p>
                  </p:txBody>
                </p:sp>
                <p:sp>
                  <p:nvSpPr>
                    <p:cNvPr id="109" name="TextBox 108"/>
                    <p:cNvSpPr txBox="1"/>
                    <p:nvPr/>
                  </p:nvSpPr>
                  <p:spPr>
                    <a:xfrm>
                      <a:off x="1414050" y="5835300"/>
                      <a:ext cx="430927" cy="584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Courier"/>
                          <a:cs typeface="Courier"/>
                        </a:rPr>
                        <a:t>t</a:t>
                      </a:r>
                      <a:endParaRPr lang="en-US" sz="3200" dirty="0">
                        <a:solidFill>
                          <a:schemeClr val="bg1"/>
                        </a:solidFill>
                        <a:latin typeface="Courier"/>
                        <a:cs typeface="Courier"/>
                      </a:endParaRPr>
                    </a:p>
                  </p:txBody>
                </p:sp>
                <p:sp>
                  <p:nvSpPr>
                    <p:cNvPr id="110" name="TextBox 109"/>
                    <p:cNvSpPr txBox="1"/>
                    <p:nvPr/>
                  </p:nvSpPr>
                  <p:spPr>
                    <a:xfrm>
                      <a:off x="4004467" y="5691858"/>
                      <a:ext cx="43092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Courier"/>
                          <a:cs typeface="Courier"/>
                        </a:rPr>
                        <a:t>r</a:t>
                      </a:r>
                      <a:endParaRPr lang="en-US" sz="3200" dirty="0">
                        <a:solidFill>
                          <a:schemeClr val="bg1"/>
                        </a:solidFill>
                        <a:latin typeface="Courier"/>
                        <a:cs typeface="Courier"/>
                      </a:endParaRPr>
                    </a:p>
                  </p:txBody>
                </p:sp>
                <p:sp>
                  <p:nvSpPr>
                    <p:cNvPr id="112" name="TextBox 111"/>
                    <p:cNvSpPr txBox="1"/>
                    <p:nvPr/>
                  </p:nvSpPr>
                  <p:spPr>
                    <a:xfrm>
                      <a:off x="1414050" y="4087403"/>
                      <a:ext cx="430927" cy="584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Courier"/>
                          <a:cs typeface="Courier"/>
                        </a:rPr>
                        <a:t>b</a:t>
                      </a:r>
                      <a:endParaRPr lang="en-US" sz="3200" dirty="0">
                        <a:solidFill>
                          <a:schemeClr val="bg1"/>
                        </a:solidFill>
                        <a:latin typeface="Courier"/>
                        <a:cs typeface="Courier"/>
                      </a:endParaRPr>
                    </a:p>
                  </p:txBody>
                </p:sp>
              </p:grpSp>
              <p:cxnSp>
                <p:nvCxnSpPr>
                  <p:cNvPr id="101" name="Straight Connector 100"/>
                  <p:cNvCxnSpPr/>
                  <p:nvPr/>
                </p:nvCxnSpPr>
                <p:spPr>
                  <a:xfrm rot="5400000">
                    <a:off x="1963392" y="1537046"/>
                    <a:ext cx="1587609" cy="625152"/>
                  </a:xfrm>
                  <a:prstGeom prst="line">
                    <a:avLst/>
                  </a:prstGeom>
                  <a:ln w="12700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3" name="Right Arrow 112"/>
                <p:cNvSpPr/>
                <p:nvPr/>
              </p:nvSpPr>
              <p:spPr>
                <a:xfrm>
                  <a:off x="4183044" y="2767819"/>
                  <a:ext cx="612277" cy="855225"/>
                </a:xfrm>
                <a:prstGeom prst="rightArrow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4" name="Rectangle 113"/>
              <p:cNvSpPr/>
              <p:nvPr/>
            </p:nvSpPr>
            <p:spPr>
              <a:xfrm>
                <a:off x="4431885" y="5776155"/>
                <a:ext cx="5170533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dirty="0" smtClean="0">
                    <a:solidFill>
                      <a:schemeClr val="bg1"/>
                    </a:solidFill>
                    <a:latin typeface="Chalkduster"/>
                    <a:cs typeface="Chalkduster"/>
                  </a:rPr>
                  <a:t>=Stab(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Chalkduster"/>
                    <a:cs typeface="Chalkduster"/>
                  </a:rPr>
                  <a:t>pz</a:t>
                </a:r>
                <a:r>
                  <a:rPr lang="en-US" sz="3800" dirty="0" smtClean="0">
                    <a:solidFill>
                      <a:schemeClr val="bg1"/>
                    </a:solidFill>
                    <a:latin typeface="Chalkduster"/>
                    <a:cs typeface="Chalkduster"/>
                  </a:rPr>
                  <a:t>, </a:t>
                </a:r>
                <a:r>
                  <a:rPr lang="en-US" sz="3800" dirty="0" err="1" smtClean="0">
                    <a:solidFill>
                      <a:schemeClr val="bg1"/>
                    </a:solidFill>
                    <a:latin typeface="Chalkduster"/>
                    <a:cs typeface="Chalkduster"/>
                  </a:rPr>
                  <a:t>rt,zcbt</a:t>
                </a:r>
                <a:r>
                  <a:rPr lang="en-US" sz="3800" dirty="0" smtClean="0">
                    <a:solidFill>
                      <a:schemeClr val="bg1"/>
                    </a:solidFill>
                    <a:latin typeface="Chalkduster"/>
                    <a:cs typeface="Chalkduster"/>
                  </a:rPr>
                  <a:t>)  </a:t>
                </a: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7627711" y="93107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urier"/>
                  <a:cs typeface="Courier"/>
                </a:rPr>
                <a:t>z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058544" y="258641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urier"/>
                  <a:cs typeface="Courier"/>
                </a:rPr>
                <a:t>c</a:t>
              </a: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5616884" y="2551925"/>
              <a:ext cx="2179295" cy="2517494"/>
              <a:chOff x="1086419" y="2408856"/>
              <a:chExt cx="2179295" cy="2517494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>
                <a:off x="1465158" y="2770606"/>
                <a:ext cx="1115973" cy="880277"/>
              </a:xfrm>
              <a:prstGeom prst="line">
                <a:avLst/>
              </a:prstGeom>
              <a:ln w="152400" cap="rnd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Group 81"/>
              <p:cNvGrpSpPr/>
              <p:nvPr/>
            </p:nvGrpSpPr>
            <p:grpSpPr>
              <a:xfrm>
                <a:off x="1086419" y="2408856"/>
                <a:ext cx="2179295" cy="2517494"/>
                <a:chOff x="1086419" y="2408856"/>
                <a:chExt cx="2179295" cy="2517494"/>
              </a:xfrm>
            </p:grpSpPr>
            <p:cxnSp>
              <p:nvCxnSpPr>
                <p:cNvPr id="125" name="Straight Connector 124"/>
                <p:cNvCxnSpPr/>
                <p:nvPr/>
              </p:nvCxnSpPr>
              <p:spPr>
                <a:xfrm rot="10800000" flipV="1">
                  <a:off x="1564344" y="3498649"/>
                  <a:ext cx="1326313" cy="260013"/>
                </a:xfrm>
                <a:prstGeom prst="line">
                  <a:avLst/>
                </a:prstGeom>
                <a:ln w="952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0800000" flipV="1">
                  <a:off x="1086419" y="3498650"/>
                  <a:ext cx="1845314" cy="1427700"/>
                </a:xfrm>
                <a:prstGeom prst="line">
                  <a:avLst/>
                </a:prstGeom>
                <a:ln w="952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V="1">
                  <a:off x="2444620" y="2408856"/>
                  <a:ext cx="821094" cy="234572"/>
                </a:xfrm>
                <a:prstGeom prst="line">
                  <a:avLst/>
                </a:prstGeom>
                <a:ln w="952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 flipH="1">
                  <a:off x="2260563" y="2827479"/>
                  <a:ext cx="855227" cy="487113"/>
                </a:xfrm>
                <a:prstGeom prst="line">
                  <a:avLst/>
                </a:prstGeom>
                <a:ln w="952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2" name="Straight Connector 131"/>
            <p:cNvCxnSpPr/>
            <p:nvPr/>
          </p:nvCxnSpPr>
          <p:spPr>
            <a:xfrm flipH="1">
              <a:off x="5202210" y="1188953"/>
              <a:ext cx="1153328" cy="1673685"/>
            </a:xfrm>
            <a:prstGeom prst="line">
              <a:avLst/>
            </a:prstGeom>
            <a:ln w="9525" cmpd="sng">
              <a:solidFill>
                <a:schemeClr val="accent4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5202211" y="2872571"/>
              <a:ext cx="920070" cy="1029160"/>
            </a:xfrm>
            <a:prstGeom prst="line">
              <a:avLst/>
            </a:prstGeom>
            <a:ln w="9525" cmpd="sng">
              <a:solidFill>
                <a:schemeClr val="accent4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941070" y="1766442"/>
              <a:ext cx="1302831" cy="802525"/>
            </a:xfrm>
            <a:prstGeom prst="line">
              <a:avLst/>
            </a:prstGeom>
            <a:ln w="9525" cmpd="sng">
              <a:solidFill>
                <a:schemeClr val="accent4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0800000" flipV="1">
              <a:off x="5202208" y="2781155"/>
              <a:ext cx="1800350" cy="91416"/>
            </a:xfrm>
            <a:prstGeom prst="line">
              <a:avLst/>
            </a:prstGeom>
            <a:ln w="9525" cmpd="sng">
              <a:solidFill>
                <a:schemeClr val="accent4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4925955" y="2310815"/>
              <a:ext cx="430927" cy="469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a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4968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07804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DP Recursion(   </a:t>
            </a:r>
            <a:r>
              <a:rPr lang="en-US" sz="3800" dirty="0" err="1" smtClean="0">
                <a:solidFill>
                  <a:schemeClr val="bg1"/>
                </a:solidFill>
                <a:latin typeface="Chalkduster"/>
                <a:cs typeface="Chalkduster"/>
              </a:rPr>
              <a:t>abc</a:t>
            </a:r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 Case 3)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91287" y="73079"/>
            <a:ext cx="612277" cy="561091"/>
            <a:chOff x="5805509" y="2539760"/>
            <a:chExt cx="1179244" cy="997763"/>
          </a:xfrm>
        </p:grpSpPr>
        <p:sp>
          <p:nvSpPr>
            <p:cNvPr id="6" name="Freeform 5"/>
            <p:cNvSpPr/>
            <p:nvPr/>
          </p:nvSpPr>
          <p:spPr>
            <a:xfrm>
              <a:off x="5805509" y="2539760"/>
              <a:ext cx="1179244" cy="997763"/>
            </a:xfrm>
            <a:custGeom>
              <a:avLst/>
              <a:gdLst>
                <a:gd name="connsiteX0" fmla="*/ 492431 w 1179244"/>
                <a:gd name="connsiteY0" fmla="*/ 0 h 997763"/>
                <a:gd name="connsiteX1" fmla="*/ 492431 w 1179244"/>
                <a:gd name="connsiteY1" fmla="*/ 0 h 997763"/>
                <a:gd name="connsiteX2" fmla="*/ 323968 w 1179244"/>
                <a:gd name="connsiteY2" fmla="*/ 194369 h 997763"/>
                <a:gd name="connsiteX3" fmla="*/ 285092 w 1179244"/>
                <a:gd name="connsiteY3" fmla="*/ 259159 h 997763"/>
                <a:gd name="connsiteX4" fmla="*/ 194380 w 1179244"/>
                <a:gd name="connsiteY4" fmla="*/ 388739 h 997763"/>
                <a:gd name="connsiteX5" fmla="*/ 142546 w 1179244"/>
                <a:gd name="connsiteY5" fmla="*/ 492402 h 997763"/>
                <a:gd name="connsiteX6" fmla="*/ 116628 w 1179244"/>
                <a:gd name="connsiteY6" fmla="*/ 583108 h 997763"/>
                <a:gd name="connsiteX7" fmla="*/ 51834 w 1179244"/>
                <a:gd name="connsiteY7" fmla="*/ 751562 h 997763"/>
                <a:gd name="connsiteX8" fmla="*/ 12958 w 1179244"/>
                <a:gd name="connsiteY8" fmla="*/ 894099 h 997763"/>
                <a:gd name="connsiteX9" fmla="*/ 0 w 1179244"/>
                <a:gd name="connsiteY9" fmla="*/ 932973 h 997763"/>
                <a:gd name="connsiteX10" fmla="*/ 259174 w 1179244"/>
                <a:gd name="connsiteY10" fmla="*/ 971847 h 997763"/>
                <a:gd name="connsiteX11" fmla="*/ 323968 w 1179244"/>
                <a:gd name="connsiteY11" fmla="*/ 984805 h 997763"/>
                <a:gd name="connsiteX12" fmla="*/ 414679 w 1179244"/>
                <a:gd name="connsiteY12" fmla="*/ 997763 h 997763"/>
                <a:gd name="connsiteX13" fmla="*/ 1062615 w 1179244"/>
                <a:gd name="connsiteY13" fmla="*/ 984805 h 997763"/>
                <a:gd name="connsiteX14" fmla="*/ 1127409 w 1179244"/>
                <a:gd name="connsiteY14" fmla="*/ 920015 h 997763"/>
                <a:gd name="connsiteX15" fmla="*/ 1166285 w 1179244"/>
                <a:gd name="connsiteY15" fmla="*/ 907057 h 997763"/>
                <a:gd name="connsiteX16" fmla="*/ 1179244 w 1179244"/>
                <a:gd name="connsiteY16" fmla="*/ 855225 h 997763"/>
                <a:gd name="connsiteX17" fmla="*/ 1153326 w 1179244"/>
                <a:gd name="connsiteY17" fmla="*/ 699730 h 997763"/>
                <a:gd name="connsiteX18" fmla="*/ 1127409 w 1179244"/>
                <a:gd name="connsiteY18" fmla="*/ 660856 h 997763"/>
                <a:gd name="connsiteX19" fmla="*/ 1036698 w 1179244"/>
                <a:gd name="connsiteY19" fmla="*/ 557192 h 997763"/>
                <a:gd name="connsiteX20" fmla="*/ 971904 w 1179244"/>
                <a:gd name="connsiteY20" fmla="*/ 492402 h 997763"/>
                <a:gd name="connsiteX21" fmla="*/ 945986 w 1179244"/>
                <a:gd name="connsiteY21" fmla="*/ 466487 h 997763"/>
                <a:gd name="connsiteX22" fmla="*/ 920069 w 1179244"/>
                <a:gd name="connsiteY22" fmla="*/ 427613 h 997763"/>
                <a:gd name="connsiteX23" fmla="*/ 881193 w 1179244"/>
                <a:gd name="connsiteY23" fmla="*/ 401697 h 997763"/>
                <a:gd name="connsiteX24" fmla="*/ 855275 w 1179244"/>
                <a:gd name="connsiteY24" fmla="*/ 375781 h 997763"/>
                <a:gd name="connsiteX25" fmla="*/ 803441 w 1179244"/>
                <a:gd name="connsiteY25" fmla="*/ 259159 h 997763"/>
                <a:gd name="connsiteX26" fmla="*/ 764564 w 1179244"/>
                <a:gd name="connsiteY26" fmla="*/ 246201 h 997763"/>
                <a:gd name="connsiteX27" fmla="*/ 738647 w 1179244"/>
                <a:gd name="connsiteY27" fmla="*/ 207327 h 997763"/>
                <a:gd name="connsiteX28" fmla="*/ 686812 w 1179244"/>
                <a:gd name="connsiteY28" fmla="*/ 194369 h 997763"/>
                <a:gd name="connsiteX29" fmla="*/ 634977 w 1179244"/>
                <a:gd name="connsiteY29" fmla="*/ 168454 h 997763"/>
                <a:gd name="connsiteX30" fmla="*/ 570183 w 1179244"/>
                <a:gd name="connsiteY30" fmla="*/ 77748 h 997763"/>
                <a:gd name="connsiteX31" fmla="*/ 492431 w 1179244"/>
                <a:gd name="connsiteY31" fmla="*/ 0 h 99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79244" h="997763">
                  <a:moveTo>
                    <a:pt x="492431" y="0"/>
                  </a:moveTo>
                  <a:lnTo>
                    <a:pt x="492431" y="0"/>
                  </a:lnTo>
                  <a:cubicBezTo>
                    <a:pt x="461482" y="34386"/>
                    <a:pt x="362523" y="139294"/>
                    <a:pt x="323968" y="194369"/>
                  </a:cubicBezTo>
                  <a:cubicBezTo>
                    <a:pt x="309524" y="215002"/>
                    <a:pt x="299063" y="238203"/>
                    <a:pt x="285092" y="259159"/>
                  </a:cubicBezTo>
                  <a:cubicBezTo>
                    <a:pt x="255844" y="303028"/>
                    <a:pt x="213962" y="339785"/>
                    <a:pt x="194380" y="388739"/>
                  </a:cubicBezTo>
                  <a:cubicBezTo>
                    <a:pt x="162679" y="467989"/>
                    <a:pt x="181366" y="434176"/>
                    <a:pt x="142546" y="492402"/>
                  </a:cubicBezTo>
                  <a:cubicBezTo>
                    <a:pt x="135969" y="518707"/>
                    <a:pt x="127783" y="557081"/>
                    <a:pt x="116628" y="583108"/>
                  </a:cubicBezTo>
                  <a:cubicBezTo>
                    <a:pt x="82761" y="662126"/>
                    <a:pt x="74808" y="636692"/>
                    <a:pt x="51834" y="751562"/>
                  </a:cubicBezTo>
                  <a:cubicBezTo>
                    <a:pt x="33517" y="843144"/>
                    <a:pt x="45842" y="795451"/>
                    <a:pt x="12958" y="894099"/>
                  </a:cubicBezTo>
                  <a:lnTo>
                    <a:pt x="0" y="932973"/>
                  </a:lnTo>
                  <a:cubicBezTo>
                    <a:pt x="260142" y="984999"/>
                    <a:pt x="-954" y="937165"/>
                    <a:pt x="259174" y="971847"/>
                  </a:cubicBezTo>
                  <a:cubicBezTo>
                    <a:pt x="281006" y="974758"/>
                    <a:pt x="302242" y="981184"/>
                    <a:pt x="323968" y="984805"/>
                  </a:cubicBezTo>
                  <a:cubicBezTo>
                    <a:pt x="354096" y="989826"/>
                    <a:pt x="384442" y="993444"/>
                    <a:pt x="414679" y="997763"/>
                  </a:cubicBezTo>
                  <a:cubicBezTo>
                    <a:pt x="630658" y="993444"/>
                    <a:pt x="846938" y="997012"/>
                    <a:pt x="1062615" y="984805"/>
                  </a:cubicBezTo>
                  <a:cubicBezTo>
                    <a:pt x="1104451" y="982437"/>
                    <a:pt x="1102850" y="939661"/>
                    <a:pt x="1127409" y="920015"/>
                  </a:cubicBezTo>
                  <a:cubicBezTo>
                    <a:pt x="1138076" y="911482"/>
                    <a:pt x="1153326" y="911376"/>
                    <a:pt x="1166285" y="907057"/>
                  </a:cubicBezTo>
                  <a:cubicBezTo>
                    <a:pt x="1170605" y="889780"/>
                    <a:pt x="1179244" y="873034"/>
                    <a:pt x="1179244" y="855225"/>
                  </a:cubicBezTo>
                  <a:cubicBezTo>
                    <a:pt x="1179244" y="826481"/>
                    <a:pt x="1173602" y="740280"/>
                    <a:pt x="1153326" y="699730"/>
                  </a:cubicBezTo>
                  <a:cubicBezTo>
                    <a:pt x="1146361" y="685801"/>
                    <a:pt x="1136048" y="673814"/>
                    <a:pt x="1127409" y="660856"/>
                  </a:cubicBezTo>
                  <a:cubicBezTo>
                    <a:pt x="1101014" y="555284"/>
                    <a:pt x="1139554" y="660042"/>
                    <a:pt x="1036698" y="557192"/>
                  </a:cubicBezTo>
                  <a:lnTo>
                    <a:pt x="971904" y="492402"/>
                  </a:lnTo>
                  <a:cubicBezTo>
                    <a:pt x="963265" y="483763"/>
                    <a:pt x="952763" y="476652"/>
                    <a:pt x="945986" y="466487"/>
                  </a:cubicBezTo>
                  <a:cubicBezTo>
                    <a:pt x="937347" y="453529"/>
                    <a:pt x="931082" y="438625"/>
                    <a:pt x="920069" y="427613"/>
                  </a:cubicBezTo>
                  <a:cubicBezTo>
                    <a:pt x="909056" y="416601"/>
                    <a:pt x="893355" y="411426"/>
                    <a:pt x="881193" y="401697"/>
                  </a:cubicBezTo>
                  <a:cubicBezTo>
                    <a:pt x="871653" y="394065"/>
                    <a:pt x="863914" y="384420"/>
                    <a:pt x="855275" y="375781"/>
                  </a:cubicBezTo>
                  <a:cubicBezTo>
                    <a:pt x="847356" y="352025"/>
                    <a:pt x="831444" y="281560"/>
                    <a:pt x="803441" y="259159"/>
                  </a:cubicBezTo>
                  <a:cubicBezTo>
                    <a:pt x="792774" y="250626"/>
                    <a:pt x="777523" y="250520"/>
                    <a:pt x="764564" y="246201"/>
                  </a:cubicBezTo>
                  <a:cubicBezTo>
                    <a:pt x="755925" y="233243"/>
                    <a:pt x="751605" y="215965"/>
                    <a:pt x="738647" y="207327"/>
                  </a:cubicBezTo>
                  <a:cubicBezTo>
                    <a:pt x="723828" y="197448"/>
                    <a:pt x="703488" y="200622"/>
                    <a:pt x="686812" y="194369"/>
                  </a:cubicBezTo>
                  <a:cubicBezTo>
                    <a:pt x="668724" y="187587"/>
                    <a:pt x="652255" y="177092"/>
                    <a:pt x="634977" y="168454"/>
                  </a:cubicBezTo>
                  <a:cubicBezTo>
                    <a:pt x="604740" y="77747"/>
                    <a:pt x="634976" y="99344"/>
                    <a:pt x="570183" y="77748"/>
                  </a:cubicBezTo>
                  <a:cubicBezTo>
                    <a:pt x="523271" y="46475"/>
                    <a:pt x="505390" y="12958"/>
                    <a:pt x="4924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028650" y="2716502"/>
              <a:ext cx="735806" cy="717357"/>
            </a:xfrm>
            <a:custGeom>
              <a:avLst/>
              <a:gdLst>
                <a:gd name="connsiteX0" fmla="*/ 492431 w 1179244"/>
                <a:gd name="connsiteY0" fmla="*/ 0 h 997763"/>
                <a:gd name="connsiteX1" fmla="*/ 492431 w 1179244"/>
                <a:gd name="connsiteY1" fmla="*/ 0 h 997763"/>
                <a:gd name="connsiteX2" fmla="*/ 323968 w 1179244"/>
                <a:gd name="connsiteY2" fmla="*/ 194369 h 997763"/>
                <a:gd name="connsiteX3" fmla="*/ 285092 w 1179244"/>
                <a:gd name="connsiteY3" fmla="*/ 259159 h 997763"/>
                <a:gd name="connsiteX4" fmla="*/ 194380 w 1179244"/>
                <a:gd name="connsiteY4" fmla="*/ 388739 h 997763"/>
                <a:gd name="connsiteX5" fmla="*/ 142546 w 1179244"/>
                <a:gd name="connsiteY5" fmla="*/ 492402 h 997763"/>
                <a:gd name="connsiteX6" fmla="*/ 116628 w 1179244"/>
                <a:gd name="connsiteY6" fmla="*/ 583108 h 997763"/>
                <a:gd name="connsiteX7" fmla="*/ 51834 w 1179244"/>
                <a:gd name="connsiteY7" fmla="*/ 751562 h 997763"/>
                <a:gd name="connsiteX8" fmla="*/ 12958 w 1179244"/>
                <a:gd name="connsiteY8" fmla="*/ 894099 h 997763"/>
                <a:gd name="connsiteX9" fmla="*/ 0 w 1179244"/>
                <a:gd name="connsiteY9" fmla="*/ 932973 h 997763"/>
                <a:gd name="connsiteX10" fmla="*/ 259174 w 1179244"/>
                <a:gd name="connsiteY10" fmla="*/ 971847 h 997763"/>
                <a:gd name="connsiteX11" fmla="*/ 323968 w 1179244"/>
                <a:gd name="connsiteY11" fmla="*/ 984805 h 997763"/>
                <a:gd name="connsiteX12" fmla="*/ 414679 w 1179244"/>
                <a:gd name="connsiteY12" fmla="*/ 997763 h 997763"/>
                <a:gd name="connsiteX13" fmla="*/ 1062615 w 1179244"/>
                <a:gd name="connsiteY13" fmla="*/ 984805 h 997763"/>
                <a:gd name="connsiteX14" fmla="*/ 1127409 w 1179244"/>
                <a:gd name="connsiteY14" fmla="*/ 920015 h 997763"/>
                <a:gd name="connsiteX15" fmla="*/ 1166285 w 1179244"/>
                <a:gd name="connsiteY15" fmla="*/ 907057 h 997763"/>
                <a:gd name="connsiteX16" fmla="*/ 1179244 w 1179244"/>
                <a:gd name="connsiteY16" fmla="*/ 855225 h 997763"/>
                <a:gd name="connsiteX17" fmla="*/ 1153326 w 1179244"/>
                <a:gd name="connsiteY17" fmla="*/ 699730 h 997763"/>
                <a:gd name="connsiteX18" fmla="*/ 1127409 w 1179244"/>
                <a:gd name="connsiteY18" fmla="*/ 660856 h 997763"/>
                <a:gd name="connsiteX19" fmla="*/ 1036698 w 1179244"/>
                <a:gd name="connsiteY19" fmla="*/ 557192 h 997763"/>
                <a:gd name="connsiteX20" fmla="*/ 971904 w 1179244"/>
                <a:gd name="connsiteY20" fmla="*/ 492402 h 997763"/>
                <a:gd name="connsiteX21" fmla="*/ 945986 w 1179244"/>
                <a:gd name="connsiteY21" fmla="*/ 466487 h 997763"/>
                <a:gd name="connsiteX22" fmla="*/ 920069 w 1179244"/>
                <a:gd name="connsiteY22" fmla="*/ 427613 h 997763"/>
                <a:gd name="connsiteX23" fmla="*/ 881193 w 1179244"/>
                <a:gd name="connsiteY23" fmla="*/ 401697 h 997763"/>
                <a:gd name="connsiteX24" fmla="*/ 855275 w 1179244"/>
                <a:gd name="connsiteY24" fmla="*/ 375781 h 997763"/>
                <a:gd name="connsiteX25" fmla="*/ 803441 w 1179244"/>
                <a:gd name="connsiteY25" fmla="*/ 259159 h 997763"/>
                <a:gd name="connsiteX26" fmla="*/ 764564 w 1179244"/>
                <a:gd name="connsiteY26" fmla="*/ 246201 h 997763"/>
                <a:gd name="connsiteX27" fmla="*/ 738647 w 1179244"/>
                <a:gd name="connsiteY27" fmla="*/ 207327 h 997763"/>
                <a:gd name="connsiteX28" fmla="*/ 686812 w 1179244"/>
                <a:gd name="connsiteY28" fmla="*/ 194369 h 997763"/>
                <a:gd name="connsiteX29" fmla="*/ 634977 w 1179244"/>
                <a:gd name="connsiteY29" fmla="*/ 168454 h 997763"/>
                <a:gd name="connsiteX30" fmla="*/ 570183 w 1179244"/>
                <a:gd name="connsiteY30" fmla="*/ 77748 h 997763"/>
                <a:gd name="connsiteX31" fmla="*/ 492431 w 1179244"/>
                <a:gd name="connsiteY31" fmla="*/ 0 h 99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79244" h="997763">
                  <a:moveTo>
                    <a:pt x="492431" y="0"/>
                  </a:moveTo>
                  <a:lnTo>
                    <a:pt x="492431" y="0"/>
                  </a:lnTo>
                  <a:cubicBezTo>
                    <a:pt x="461482" y="34386"/>
                    <a:pt x="362523" y="139294"/>
                    <a:pt x="323968" y="194369"/>
                  </a:cubicBezTo>
                  <a:cubicBezTo>
                    <a:pt x="309524" y="215002"/>
                    <a:pt x="299063" y="238203"/>
                    <a:pt x="285092" y="259159"/>
                  </a:cubicBezTo>
                  <a:cubicBezTo>
                    <a:pt x="255844" y="303028"/>
                    <a:pt x="213962" y="339785"/>
                    <a:pt x="194380" y="388739"/>
                  </a:cubicBezTo>
                  <a:cubicBezTo>
                    <a:pt x="162679" y="467989"/>
                    <a:pt x="181366" y="434176"/>
                    <a:pt x="142546" y="492402"/>
                  </a:cubicBezTo>
                  <a:cubicBezTo>
                    <a:pt x="135969" y="518707"/>
                    <a:pt x="127783" y="557081"/>
                    <a:pt x="116628" y="583108"/>
                  </a:cubicBezTo>
                  <a:cubicBezTo>
                    <a:pt x="82761" y="662126"/>
                    <a:pt x="74808" y="636692"/>
                    <a:pt x="51834" y="751562"/>
                  </a:cubicBezTo>
                  <a:cubicBezTo>
                    <a:pt x="33517" y="843144"/>
                    <a:pt x="45842" y="795451"/>
                    <a:pt x="12958" y="894099"/>
                  </a:cubicBezTo>
                  <a:lnTo>
                    <a:pt x="0" y="932973"/>
                  </a:lnTo>
                  <a:cubicBezTo>
                    <a:pt x="260142" y="984999"/>
                    <a:pt x="-954" y="937165"/>
                    <a:pt x="259174" y="971847"/>
                  </a:cubicBezTo>
                  <a:cubicBezTo>
                    <a:pt x="281006" y="974758"/>
                    <a:pt x="302242" y="981184"/>
                    <a:pt x="323968" y="984805"/>
                  </a:cubicBezTo>
                  <a:cubicBezTo>
                    <a:pt x="354096" y="989826"/>
                    <a:pt x="384442" y="993444"/>
                    <a:pt x="414679" y="997763"/>
                  </a:cubicBezTo>
                  <a:cubicBezTo>
                    <a:pt x="630658" y="993444"/>
                    <a:pt x="846938" y="997012"/>
                    <a:pt x="1062615" y="984805"/>
                  </a:cubicBezTo>
                  <a:cubicBezTo>
                    <a:pt x="1104451" y="982437"/>
                    <a:pt x="1102850" y="939661"/>
                    <a:pt x="1127409" y="920015"/>
                  </a:cubicBezTo>
                  <a:cubicBezTo>
                    <a:pt x="1138076" y="911482"/>
                    <a:pt x="1153326" y="911376"/>
                    <a:pt x="1166285" y="907057"/>
                  </a:cubicBezTo>
                  <a:cubicBezTo>
                    <a:pt x="1170605" y="889780"/>
                    <a:pt x="1179244" y="873034"/>
                    <a:pt x="1179244" y="855225"/>
                  </a:cubicBezTo>
                  <a:cubicBezTo>
                    <a:pt x="1179244" y="826481"/>
                    <a:pt x="1173602" y="740280"/>
                    <a:pt x="1153326" y="699730"/>
                  </a:cubicBezTo>
                  <a:cubicBezTo>
                    <a:pt x="1146361" y="685801"/>
                    <a:pt x="1136048" y="673814"/>
                    <a:pt x="1127409" y="660856"/>
                  </a:cubicBezTo>
                  <a:cubicBezTo>
                    <a:pt x="1101014" y="555284"/>
                    <a:pt x="1139554" y="660042"/>
                    <a:pt x="1036698" y="557192"/>
                  </a:cubicBezTo>
                  <a:lnTo>
                    <a:pt x="971904" y="492402"/>
                  </a:lnTo>
                  <a:cubicBezTo>
                    <a:pt x="963265" y="483763"/>
                    <a:pt x="952763" y="476652"/>
                    <a:pt x="945986" y="466487"/>
                  </a:cubicBezTo>
                  <a:cubicBezTo>
                    <a:pt x="937347" y="453529"/>
                    <a:pt x="931082" y="438625"/>
                    <a:pt x="920069" y="427613"/>
                  </a:cubicBezTo>
                  <a:cubicBezTo>
                    <a:pt x="909056" y="416601"/>
                    <a:pt x="893355" y="411426"/>
                    <a:pt x="881193" y="401697"/>
                  </a:cubicBezTo>
                  <a:cubicBezTo>
                    <a:pt x="871653" y="394065"/>
                    <a:pt x="863914" y="384420"/>
                    <a:pt x="855275" y="375781"/>
                  </a:cubicBezTo>
                  <a:cubicBezTo>
                    <a:pt x="847356" y="352025"/>
                    <a:pt x="831444" y="281560"/>
                    <a:pt x="803441" y="259159"/>
                  </a:cubicBezTo>
                  <a:cubicBezTo>
                    <a:pt x="792774" y="250626"/>
                    <a:pt x="777523" y="250520"/>
                    <a:pt x="764564" y="246201"/>
                  </a:cubicBezTo>
                  <a:cubicBezTo>
                    <a:pt x="755925" y="233243"/>
                    <a:pt x="751605" y="215965"/>
                    <a:pt x="738647" y="207327"/>
                  </a:cubicBezTo>
                  <a:cubicBezTo>
                    <a:pt x="723828" y="197448"/>
                    <a:pt x="703488" y="200622"/>
                    <a:pt x="686812" y="194369"/>
                  </a:cubicBezTo>
                  <a:cubicBezTo>
                    <a:pt x="668724" y="187587"/>
                    <a:pt x="652255" y="177092"/>
                    <a:pt x="634977" y="168454"/>
                  </a:cubicBezTo>
                  <a:cubicBezTo>
                    <a:pt x="604740" y="77747"/>
                    <a:pt x="634976" y="99344"/>
                    <a:pt x="570183" y="77748"/>
                  </a:cubicBezTo>
                  <a:cubicBezTo>
                    <a:pt x="523271" y="46475"/>
                    <a:pt x="505390" y="12958"/>
                    <a:pt x="49243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-37389" y="5776155"/>
            <a:ext cx="467818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Stab(</a:t>
            </a:r>
            <a:r>
              <a:rPr lang="en-US" sz="3800" dirty="0" err="1" smtClean="0">
                <a:solidFill>
                  <a:schemeClr val="bg1"/>
                </a:solidFill>
                <a:latin typeface="Chalkduster"/>
                <a:cs typeface="Chalkduster"/>
              </a:rPr>
              <a:t>pq</a:t>
            </a:r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, </a:t>
            </a:r>
            <a:r>
              <a:rPr lang="en-US" sz="3800" dirty="0" err="1" smtClean="0">
                <a:solidFill>
                  <a:schemeClr val="bg1"/>
                </a:solidFill>
                <a:latin typeface="Chalkduster"/>
                <a:cs typeface="Chalkduster"/>
              </a:rPr>
              <a:t>rt</a:t>
            </a:r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, </a:t>
            </a:r>
            <a:r>
              <a:rPr lang="en-US" sz="3800" dirty="0" err="1" smtClean="0">
                <a:solidFill>
                  <a:schemeClr val="bg1"/>
                </a:solidFill>
                <a:latin typeface="Chalkduster"/>
                <a:cs typeface="Chalkduster"/>
              </a:rPr>
              <a:t>qabt</a:t>
            </a:r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86421" y="1400217"/>
            <a:ext cx="2525618" cy="3526133"/>
            <a:chOff x="1086421" y="1400217"/>
            <a:chExt cx="2525618" cy="3526133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1047910" y="1916653"/>
              <a:ext cx="2359183" cy="1326311"/>
            </a:xfrm>
            <a:prstGeom prst="line">
              <a:avLst/>
            </a:prstGeom>
            <a:ln w="76200" cap="rnd" cmpd="sng">
              <a:solidFill>
                <a:schemeClr val="accent4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81"/>
            <p:cNvGrpSpPr/>
            <p:nvPr/>
          </p:nvGrpSpPr>
          <p:grpSpPr>
            <a:xfrm>
              <a:off x="1086421" y="2643420"/>
              <a:ext cx="2525618" cy="2282930"/>
              <a:chOff x="1086421" y="2643420"/>
              <a:chExt cx="2525618" cy="228293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rot="10800000" flipV="1">
                <a:off x="1564345" y="2643420"/>
                <a:ext cx="1326312" cy="1115241"/>
              </a:xfrm>
              <a:prstGeom prst="line">
                <a:avLst/>
              </a:prstGeom>
              <a:ln w="9525" cmpd="sng">
                <a:solidFill>
                  <a:schemeClr val="accent4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 flipV="1">
                <a:off x="1086421" y="3883048"/>
                <a:ext cx="1610126" cy="1043302"/>
              </a:xfrm>
              <a:prstGeom prst="line">
                <a:avLst/>
              </a:prstGeom>
              <a:ln w="9525" cmpd="sng">
                <a:solidFill>
                  <a:schemeClr val="accent4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931733" y="2643421"/>
                <a:ext cx="680306" cy="175699"/>
              </a:xfrm>
              <a:prstGeom prst="line">
                <a:avLst/>
              </a:prstGeom>
              <a:ln w="9525" cmpd="sng">
                <a:solidFill>
                  <a:schemeClr val="accent4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39" idx="2"/>
              </p:cNvCxnSpPr>
              <p:nvPr/>
            </p:nvCxnSpPr>
            <p:spPr>
              <a:xfrm>
                <a:off x="1538429" y="3784572"/>
                <a:ext cx="1132200" cy="124392"/>
              </a:xfrm>
              <a:prstGeom prst="line">
                <a:avLst/>
              </a:prstGeom>
              <a:ln w="9525" cmpd="sng">
                <a:solidFill>
                  <a:schemeClr val="accent4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/>
          <p:cNvGrpSpPr/>
          <p:nvPr/>
        </p:nvGrpSpPr>
        <p:grpSpPr>
          <a:xfrm>
            <a:off x="289777" y="806687"/>
            <a:ext cx="3930478" cy="4588791"/>
            <a:chOff x="289777" y="806687"/>
            <a:chExt cx="3930478" cy="4588791"/>
          </a:xfrm>
        </p:grpSpPr>
        <p:grpSp>
          <p:nvGrpSpPr>
            <p:cNvPr id="20" name="Group 116"/>
            <p:cNvGrpSpPr/>
            <p:nvPr/>
          </p:nvGrpSpPr>
          <p:grpSpPr>
            <a:xfrm>
              <a:off x="289777" y="806687"/>
              <a:ext cx="3930478" cy="4588791"/>
              <a:chOff x="289777" y="806687"/>
              <a:chExt cx="3930478" cy="4588791"/>
            </a:xfrm>
          </p:grpSpPr>
          <p:grpSp>
            <p:nvGrpSpPr>
              <p:cNvPr id="22" name="Group 68"/>
              <p:cNvGrpSpPr/>
              <p:nvPr/>
            </p:nvGrpSpPr>
            <p:grpSpPr>
              <a:xfrm>
                <a:off x="289777" y="806687"/>
                <a:ext cx="3930478" cy="4588791"/>
                <a:chOff x="289777" y="806687"/>
                <a:chExt cx="3930478" cy="4588791"/>
              </a:xfrm>
            </p:grpSpPr>
            <p:grpSp>
              <p:nvGrpSpPr>
                <p:cNvPr id="24" name="Group 3"/>
                <p:cNvGrpSpPr/>
                <p:nvPr/>
              </p:nvGrpSpPr>
              <p:grpSpPr>
                <a:xfrm>
                  <a:off x="289777" y="806687"/>
                  <a:ext cx="3930478" cy="4588791"/>
                  <a:chOff x="682205" y="700183"/>
                  <a:chExt cx="3930478" cy="5719893"/>
                </a:xfrm>
              </p:grpSpPr>
              <p:sp>
                <p:nvSpPr>
                  <p:cNvPr id="26" name="Freeform 25"/>
                  <p:cNvSpPr/>
                  <p:nvPr/>
                </p:nvSpPr>
                <p:spPr>
                  <a:xfrm>
                    <a:off x="1036700" y="1334670"/>
                    <a:ext cx="3398694" cy="225503"/>
                  </a:xfrm>
                  <a:custGeom>
                    <a:avLst/>
                    <a:gdLst>
                      <a:gd name="connsiteX0" fmla="*/ 0 w 4017204"/>
                      <a:gd name="connsiteY0" fmla="*/ 0 h 375781"/>
                      <a:gd name="connsiteX1" fmla="*/ 4017204 w 4017204"/>
                      <a:gd name="connsiteY1" fmla="*/ 375781 h 375781"/>
                      <a:gd name="connsiteX2" fmla="*/ 4017204 w 4017204"/>
                      <a:gd name="connsiteY2" fmla="*/ 375781 h 375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17204" h="375781">
                        <a:moveTo>
                          <a:pt x="0" y="0"/>
                        </a:moveTo>
                        <a:lnTo>
                          <a:pt x="4017204" y="375781"/>
                        </a:lnTo>
                        <a:lnTo>
                          <a:pt x="4017204" y="375781"/>
                        </a:lnTo>
                      </a:path>
                    </a:pathLst>
                  </a:custGeom>
                  <a:ln w="76200" cmpd="sng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7" name="Straight Connector 26"/>
                  <p:cNvCxnSpPr/>
                  <p:nvPr/>
                </p:nvCxnSpPr>
                <p:spPr>
                  <a:xfrm flipV="1">
                    <a:off x="1036700" y="5662628"/>
                    <a:ext cx="3398694" cy="259161"/>
                  </a:xfrm>
                  <a:prstGeom prst="line">
                    <a:avLst/>
                  </a:prstGeom>
                  <a:ln w="76200" cmpd="sng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7"/>
                  <p:cNvCxnSpPr/>
                  <p:nvPr/>
                </p:nvCxnSpPr>
                <p:spPr>
                  <a:xfrm flipH="1">
                    <a:off x="1036700" y="1010722"/>
                    <a:ext cx="1153328" cy="2086232"/>
                  </a:xfrm>
                  <a:prstGeom prst="line">
                    <a:avLst/>
                  </a:prstGeom>
                  <a:ln w="12700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8"/>
                  <p:cNvCxnSpPr/>
                  <p:nvPr/>
                </p:nvCxnSpPr>
                <p:spPr>
                  <a:xfrm flipH="1">
                    <a:off x="1286424" y="4379790"/>
                    <a:ext cx="670347" cy="2005387"/>
                  </a:xfrm>
                  <a:prstGeom prst="line">
                    <a:avLst/>
                  </a:prstGeom>
                  <a:ln w="12700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1036700" y="3096953"/>
                    <a:ext cx="920070" cy="1282838"/>
                  </a:xfrm>
                  <a:prstGeom prst="line">
                    <a:avLst/>
                  </a:prstGeom>
                  <a:ln w="127000" cap="rnd"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4181756" y="1420601"/>
                    <a:ext cx="430927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  <a:latin typeface="Courier"/>
                        <a:cs typeface="Courier"/>
                      </a:rPr>
                      <a:t>p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190028" y="700183"/>
                    <a:ext cx="430927" cy="584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3200" dirty="0" smtClean="0">
                        <a:solidFill>
                          <a:schemeClr val="bg1"/>
                        </a:solidFill>
                        <a:latin typeface="Courier"/>
                        <a:cs typeface="Courier"/>
                      </a:rPr>
                      <a:t>q</a:t>
                    </a:r>
                    <a:endParaRPr lang="en-US" sz="3200" dirty="0">
                      <a:solidFill>
                        <a:schemeClr val="bg1"/>
                      </a:solidFill>
                      <a:latin typeface="Courier"/>
                      <a:cs typeface="Courier"/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414050" y="5835300"/>
                    <a:ext cx="430927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3200" dirty="0" smtClean="0">
                        <a:solidFill>
                          <a:schemeClr val="bg1"/>
                        </a:solidFill>
                        <a:latin typeface="Courier"/>
                        <a:cs typeface="Courier"/>
                      </a:rPr>
                      <a:t>t</a:t>
                    </a:r>
                    <a:endParaRPr lang="en-US" sz="3200" dirty="0">
                      <a:solidFill>
                        <a:schemeClr val="bg1"/>
                      </a:solidFill>
                      <a:latin typeface="Courier"/>
                      <a:cs typeface="Courier"/>
                    </a:endParaRPr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4004467" y="5691858"/>
                    <a:ext cx="43092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3200" dirty="0" smtClean="0">
                        <a:solidFill>
                          <a:schemeClr val="bg1"/>
                        </a:solidFill>
                        <a:latin typeface="Courier"/>
                        <a:cs typeface="Courier"/>
                      </a:rPr>
                      <a:t>r</a:t>
                    </a:r>
                    <a:endParaRPr lang="en-US" sz="3200" dirty="0">
                      <a:solidFill>
                        <a:schemeClr val="bg1"/>
                      </a:solidFill>
                      <a:latin typeface="Courier"/>
                      <a:cs typeface="Courier"/>
                    </a:endParaRPr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682205" y="2219789"/>
                    <a:ext cx="430927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3200" dirty="0" smtClean="0">
                        <a:solidFill>
                          <a:schemeClr val="bg1"/>
                        </a:solidFill>
                        <a:latin typeface="Courier"/>
                        <a:cs typeface="Courier"/>
                      </a:rPr>
                      <a:t>a</a:t>
                    </a:r>
                    <a:endParaRPr lang="en-US" sz="3200" dirty="0">
                      <a:solidFill>
                        <a:schemeClr val="bg1"/>
                      </a:solidFill>
                      <a:latin typeface="Courier"/>
                      <a:cs typeface="Courier"/>
                    </a:endParaRP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414050" y="4087403"/>
                    <a:ext cx="430927" cy="584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3200" dirty="0" smtClean="0">
                        <a:solidFill>
                          <a:schemeClr val="bg1"/>
                        </a:solidFill>
                        <a:latin typeface="Courier"/>
                        <a:cs typeface="Courier"/>
                      </a:rPr>
                      <a:t>b</a:t>
                    </a:r>
                    <a:endParaRPr lang="en-US" sz="3200" dirty="0">
                      <a:solidFill>
                        <a:schemeClr val="bg1"/>
                      </a:solidFill>
                      <a:latin typeface="Courier"/>
                      <a:cs typeface="Courier"/>
                    </a:endParaRPr>
                  </a:p>
                </p:txBody>
              </p:sp>
            </p:grp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931733" y="1096713"/>
                  <a:ext cx="0" cy="1546708"/>
                </a:xfrm>
                <a:prstGeom prst="line">
                  <a:avLst/>
                </a:prstGeom>
                <a:ln w="76200" cmpd="sng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/>
              <p:cNvSpPr txBox="1"/>
              <p:nvPr/>
            </p:nvSpPr>
            <p:spPr>
              <a:xfrm>
                <a:off x="3069773" y="871456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Courier"/>
                    <a:cs typeface="Courier"/>
                  </a:rPr>
                  <a:t>z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955977" y="215405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urier"/>
                  <a:cs typeface="Courier"/>
                </a:rPr>
                <a:t>c</a:t>
              </a:r>
            </a:p>
          </p:txBody>
        </p:sp>
      </p:grpSp>
      <p:cxnSp>
        <p:nvCxnSpPr>
          <p:cNvPr id="37" name="Straight Connector 36"/>
          <p:cNvCxnSpPr/>
          <p:nvPr/>
        </p:nvCxnSpPr>
        <p:spPr>
          <a:xfrm rot="10800000" flipV="1">
            <a:off x="644272" y="1440097"/>
            <a:ext cx="2246384" cy="1294744"/>
          </a:xfrm>
          <a:prstGeom prst="line">
            <a:avLst/>
          </a:prstGeom>
          <a:ln w="76200" cap="rnd" cmpd="sng">
            <a:solidFill>
              <a:schemeClr val="accent4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2173792" y="3166181"/>
            <a:ext cx="1239623" cy="194112"/>
          </a:xfrm>
          <a:prstGeom prst="line">
            <a:avLst/>
          </a:prstGeom>
          <a:ln w="9525" cmpd="sng">
            <a:solidFill>
              <a:schemeClr val="accent4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618353" y="1426133"/>
            <a:ext cx="2287462" cy="2358439"/>
          </a:xfrm>
          <a:custGeom>
            <a:avLst/>
            <a:gdLst>
              <a:gd name="connsiteX0" fmla="*/ 958946 w 958946"/>
              <a:gd name="connsiteY0" fmla="*/ 0 h 2410180"/>
              <a:gd name="connsiteX1" fmla="*/ 0 w 958946"/>
              <a:gd name="connsiteY1" fmla="*/ 1386501 h 2410180"/>
              <a:gd name="connsiteX2" fmla="*/ 920070 w 958946"/>
              <a:gd name="connsiteY2" fmla="*/ 2410180 h 2410180"/>
              <a:gd name="connsiteX3" fmla="*/ 958946 w 958946"/>
              <a:gd name="connsiteY3" fmla="*/ 0 h 2410180"/>
              <a:gd name="connsiteX0" fmla="*/ 999464 w 999464"/>
              <a:gd name="connsiteY0" fmla="*/ 0 h 2426538"/>
              <a:gd name="connsiteX1" fmla="*/ 0 w 999464"/>
              <a:gd name="connsiteY1" fmla="*/ 1402859 h 2426538"/>
              <a:gd name="connsiteX2" fmla="*/ 920070 w 999464"/>
              <a:gd name="connsiteY2" fmla="*/ 2426538 h 2426538"/>
              <a:gd name="connsiteX3" fmla="*/ 999464 w 999464"/>
              <a:gd name="connsiteY3" fmla="*/ 0 h 2426538"/>
              <a:gd name="connsiteX0" fmla="*/ 1039985 w 1039985"/>
              <a:gd name="connsiteY0" fmla="*/ 0 h 2426538"/>
              <a:gd name="connsiteX1" fmla="*/ 0 w 1039985"/>
              <a:gd name="connsiteY1" fmla="*/ 1402759 h 2426538"/>
              <a:gd name="connsiteX2" fmla="*/ 960591 w 1039985"/>
              <a:gd name="connsiteY2" fmla="*/ 2426538 h 2426538"/>
              <a:gd name="connsiteX3" fmla="*/ 1039985 w 1039985"/>
              <a:gd name="connsiteY3" fmla="*/ 0 h 2426538"/>
              <a:gd name="connsiteX0" fmla="*/ 1876420 w 1876420"/>
              <a:gd name="connsiteY0" fmla="*/ 0 h 1109189"/>
              <a:gd name="connsiteX1" fmla="*/ 0 w 1876420"/>
              <a:gd name="connsiteY1" fmla="*/ 85410 h 1109189"/>
              <a:gd name="connsiteX2" fmla="*/ 960591 w 1876420"/>
              <a:gd name="connsiteY2" fmla="*/ 1109189 h 1109189"/>
              <a:gd name="connsiteX3" fmla="*/ 1876420 w 1876420"/>
              <a:gd name="connsiteY3" fmla="*/ 0 h 1109189"/>
              <a:gd name="connsiteX0" fmla="*/ 6868275 w 6868275"/>
              <a:gd name="connsiteY0" fmla="*/ 0 h 1109189"/>
              <a:gd name="connsiteX1" fmla="*/ 0 w 6868275"/>
              <a:gd name="connsiteY1" fmla="*/ 441897 h 1109189"/>
              <a:gd name="connsiteX2" fmla="*/ 5952446 w 6868275"/>
              <a:gd name="connsiteY2" fmla="*/ 1109189 h 1109189"/>
              <a:gd name="connsiteX3" fmla="*/ 6868275 w 6868275"/>
              <a:gd name="connsiteY3" fmla="*/ 0 h 1109189"/>
              <a:gd name="connsiteX0" fmla="*/ 6868275 w 6868275"/>
              <a:gd name="connsiteY0" fmla="*/ 0 h 1122856"/>
              <a:gd name="connsiteX1" fmla="*/ 0 w 6868275"/>
              <a:gd name="connsiteY1" fmla="*/ 455564 h 1122856"/>
              <a:gd name="connsiteX2" fmla="*/ 5952446 w 6868275"/>
              <a:gd name="connsiteY2" fmla="*/ 1122856 h 1122856"/>
              <a:gd name="connsiteX3" fmla="*/ 6868275 w 6868275"/>
              <a:gd name="connsiteY3" fmla="*/ 0 h 1122856"/>
              <a:gd name="connsiteX0" fmla="*/ 6868275 w 6868275"/>
              <a:gd name="connsiteY0" fmla="*/ 0 h 808272"/>
              <a:gd name="connsiteX1" fmla="*/ 0 w 6868275"/>
              <a:gd name="connsiteY1" fmla="*/ 455564 h 808272"/>
              <a:gd name="connsiteX2" fmla="*/ 2762594 w 6868275"/>
              <a:gd name="connsiteY2" fmla="*/ 808272 h 808272"/>
              <a:gd name="connsiteX3" fmla="*/ 6868275 w 6868275"/>
              <a:gd name="connsiteY3" fmla="*/ 0 h 80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8275" h="808272">
                <a:moveTo>
                  <a:pt x="6868275" y="0"/>
                </a:moveTo>
                <a:lnTo>
                  <a:pt x="0" y="455564"/>
                </a:lnTo>
                <a:lnTo>
                  <a:pt x="2762594" y="808272"/>
                </a:lnTo>
                <a:lnTo>
                  <a:pt x="68682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2696547" y="3641718"/>
            <a:ext cx="625036" cy="241330"/>
          </a:xfrm>
          <a:prstGeom prst="line">
            <a:avLst/>
          </a:prstGeom>
          <a:ln w="9525" cmpd="sng">
            <a:solidFill>
              <a:schemeClr val="accent4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183044" y="931079"/>
            <a:ext cx="4991742" cy="5522184"/>
            <a:chOff x="4183044" y="931079"/>
            <a:chExt cx="4991742" cy="5522184"/>
          </a:xfrm>
        </p:grpSpPr>
        <p:grpSp>
          <p:nvGrpSpPr>
            <p:cNvPr id="40" name="Group 39"/>
            <p:cNvGrpSpPr/>
            <p:nvPr/>
          </p:nvGrpSpPr>
          <p:grpSpPr>
            <a:xfrm>
              <a:off x="4183044" y="931079"/>
              <a:ext cx="4991742" cy="5522184"/>
              <a:chOff x="4183044" y="931079"/>
              <a:chExt cx="4991742" cy="5522184"/>
            </a:xfrm>
          </p:grpSpPr>
          <p:grpSp>
            <p:nvGrpSpPr>
              <p:cNvPr id="41" name="Group 115"/>
              <p:cNvGrpSpPr/>
              <p:nvPr/>
            </p:nvGrpSpPr>
            <p:grpSpPr>
              <a:xfrm>
                <a:off x="4183044" y="931079"/>
                <a:ext cx="4991742" cy="5522184"/>
                <a:chOff x="4183044" y="931079"/>
                <a:chExt cx="4991742" cy="5522184"/>
              </a:xfrm>
            </p:grpSpPr>
            <p:grpSp>
              <p:nvGrpSpPr>
                <p:cNvPr id="58" name="Group 114"/>
                <p:cNvGrpSpPr/>
                <p:nvPr/>
              </p:nvGrpSpPr>
              <p:grpSpPr>
                <a:xfrm>
                  <a:off x="4183044" y="931079"/>
                  <a:ext cx="4641804" cy="4588791"/>
                  <a:chOff x="4183044" y="931079"/>
                  <a:chExt cx="4641804" cy="4588791"/>
                </a:xfrm>
              </p:grpSpPr>
              <p:grpSp>
                <p:nvGrpSpPr>
                  <p:cNvPr id="62" name="Group 3"/>
                  <p:cNvGrpSpPr/>
                  <p:nvPr/>
                </p:nvGrpSpPr>
                <p:grpSpPr>
                  <a:xfrm>
                    <a:off x="5202210" y="931079"/>
                    <a:ext cx="3622638" cy="4588791"/>
                    <a:chOff x="1036700" y="700183"/>
                    <a:chExt cx="3622638" cy="5719893"/>
                  </a:xfrm>
                </p:grpSpPr>
                <p:sp>
                  <p:nvSpPr>
                    <p:cNvPr id="64" name="Freeform 63"/>
                    <p:cNvSpPr/>
                    <p:nvPr/>
                  </p:nvSpPr>
                  <p:spPr>
                    <a:xfrm>
                      <a:off x="1036700" y="1334670"/>
                      <a:ext cx="3398694" cy="225503"/>
                    </a:xfrm>
                    <a:custGeom>
                      <a:avLst/>
                      <a:gdLst>
                        <a:gd name="connsiteX0" fmla="*/ 0 w 4017204"/>
                        <a:gd name="connsiteY0" fmla="*/ 0 h 375781"/>
                        <a:gd name="connsiteX1" fmla="*/ 4017204 w 4017204"/>
                        <a:gd name="connsiteY1" fmla="*/ 375781 h 375781"/>
                        <a:gd name="connsiteX2" fmla="*/ 4017204 w 4017204"/>
                        <a:gd name="connsiteY2" fmla="*/ 375781 h 375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017204" h="375781">
                          <a:moveTo>
                            <a:pt x="0" y="0"/>
                          </a:moveTo>
                          <a:lnTo>
                            <a:pt x="4017204" y="375781"/>
                          </a:lnTo>
                          <a:lnTo>
                            <a:pt x="4017204" y="375781"/>
                          </a:lnTo>
                        </a:path>
                      </a:pathLst>
                    </a:custGeom>
                    <a:ln w="76200" cmpd="sng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 flipV="1">
                      <a:off x="1036700" y="5662628"/>
                      <a:ext cx="3398694" cy="259161"/>
                    </a:xfrm>
                    <a:prstGeom prst="line">
                      <a:avLst/>
                    </a:prstGeom>
                    <a:ln w="76200" cmpd="sng"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 flipH="1">
                      <a:off x="1286424" y="4379790"/>
                      <a:ext cx="670347" cy="2005387"/>
                    </a:xfrm>
                    <a:prstGeom prst="line">
                      <a:avLst/>
                    </a:prstGeom>
                    <a:ln w="127000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7" name="TextBox 66"/>
                    <p:cNvSpPr txBox="1"/>
                    <p:nvPr/>
                  </p:nvSpPr>
                  <p:spPr>
                    <a:xfrm>
                      <a:off x="4228411" y="1397339"/>
                      <a:ext cx="430927" cy="584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Courier"/>
                          <a:cs typeface="Courier"/>
                        </a:rPr>
                        <a:t>p</a:t>
                      </a:r>
                    </a:p>
                  </p:txBody>
                </p:sp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2190028" y="700183"/>
                      <a:ext cx="430927" cy="584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Courier"/>
                          <a:cs typeface="Courier"/>
                        </a:rPr>
                        <a:t>q</a:t>
                      </a:r>
                      <a:endParaRPr lang="en-US" sz="3200" dirty="0">
                        <a:solidFill>
                          <a:schemeClr val="bg1"/>
                        </a:solidFill>
                        <a:latin typeface="Courier"/>
                        <a:cs typeface="Courier"/>
                      </a:endParaRPr>
                    </a:p>
                  </p:txBody>
                </p:sp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1414050" y="5835300"/>
                      <a:ext cx="430927" cy="584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Courier"/>
                          <a:cs typeface="Courier"/>
                        </a:rPr>
                        <a:t>t</a:t>
                      </a:r>
                      <a:endParaRPr lang="en-US" sz="3200" dirty="0">
                        <a:solidFill>
                          <a:schemeClr val="bg1"/>
                        </a:solidFill>
                        <a:latin typeface="Courier"/>
                        <a:cs typeface="Courier"/>
                      </a:endParaRPr>
                    </a:p>
                  </p:txBody>
                </p:sp>
                <p:sp>
                  <p:nvSpPr>
                    <p:cNvPr id="70" name="TextBox 69"/>
                    <p:cNvSpPr txBox="1"/>
                    <p:nvPr/>
                  </p:nvSpPr>
                  <p:spPr>
                    <a:xfrm>
                      <a:off x="4004467" y="5691858"/>
                      <a:ext cx="43092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Courier"/>
                          <a:cs typeface="Courier"/>
                        </a:rPr>
                        <a:t>r</a:t>
                      </a:r>
                      <a:endParaRPr lang="en-US" sz="3200" dirty="0">
                        <a:solidFill>
                          <a:schemeClr val="bg1"/>
                        </a:solidFill>
                        <a:latin typeface="Courier"/>
                        <a:cs typeface="Courier"/>
                      </a:endParaRPr>
                    </a:p>
                  </p:txBody>
                </p:sp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1414050" y="4087403"/>
                      <a:ext cx="430927" cy="584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  <a:latin typeface="Courier"/>
                          <a:cs typeface="Courier"/>
                        </a:rPr>
                        <a:t>b</a:t>
                      </a:r>
                      <a:endParaRPr lang="en-US" sz="3200" dirty="0">
                        <a:solidFill>
                          <a:schemeClr val="bg1"/>
                        </a:solidFill>
                        <a:latin typeface="Courier"/>
                        <a:cs typeface="Courier"/>
                      </a:endParaRPr>
                    </a:p>
                  </p:txBody>
                </p:sp>
              </p:grpSp>
              <p:sp>
                <p:nvSpPr>
                  <p:cNvPr id="61" name="Right Arrow 60"/>
                  <p:cNvSpPr/>
                  <p:nvPr/>
                </p:nvSpPr>
                <p:spPr>
                  <a:xfrm>
                    <a:off x="4183044" y="2767819"/>
                    <a:ext cx="612277" cy="855225"/>
                  </a:xfrm>
                  <a:prstGeom prst="rightArrow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9" name="Rectangle 58"/>
                <p:cNvSpPr/>
                <p:nvPr/>
              </p:nvSpPr>
              <p:spPr>
                <a:xfrm>
                  <a:off x="4302295" y="5776155"/>
                  <a:ext cx="4872491" cy="6771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800" dirty="0" smtClean="0">
                      <a:solidFill>
                        <a:schemeClr val="bg1"/>
                      </a:solidFill>
                      <a:latin typeface="Chalkduster"/>
                      <a:cs typeface="Chalkduster"/>
                    </a:rPr>
                    <a:t> = Stab(</a:t>
                  </a:r>
                  <a:r>
                    <a:rPr lang="en-US" sz="3800" dirty="0" err="1" smtClean="0">
                      <a:solidFill>
                        <a:schemeClr val="bg1"/>
                      </a:solidFill>
                      <a:latin typeface="Chalkduster"/>
                      <a:cs typeface="Chalkduster"/>
                    </a:rPr>
                    <a:t>pz</a:t>
                  </a:r>
                  <a:r>
                    <a:rPr lang="en-US" sz="3800" dirty="0" smtClean="0">
                      <a:solidFill>
                        <a:schemeClr val="bg1"/>
                      </a:solidFill>
                      <a:latin typeface="Chalkduster"/>
                      <a:cs typeface="Chalkduster"/>
                    </a:rPr>
                    <a:t>, </a:t>
                  </a:r>
                  <a:r>
                    <a:rPr lang="en-US" sz="3800" dirty="0" err="1" smtClean="0">
                      <a:solidFill>
                        <a:schemeClr val="bg1"/>
                      </a:solidFill>
                      <a:latin typeface="Chalkduster"/>
                      <a:cs typeface="Chalkduster"/>
                    </a:rPr>
                    <a:t>rt,zbt</a:t>
                  </a:r>
                  <a:r>
                    <a:rPr lang="en-US" sz="3800" dirty="0" smtClean="0">
                      <a:solidFill>
                        <a:schemeClr val="bg1"/>
                      </a:solidFill>
                      <a:latin typeface="Chalkduster"/>
                      <a:cs typeface="Chalkduster"/>
                    </a:rPr>
                    <a:t>)  </a:t>
                  </a: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7627711" y="931079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Courier"/>
                    <a:cs typeface="Courier"/>
                  </a:rPr>
                  <a:t>z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462199" y="2298142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Courier"/>
                    <a:cs typeface="Courier"/>
                  </a:rPr>
                  <a:t>c</a:t>
                </a: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7462199" y="2799147"/>
                <a:ext cx="707778" cy="223971"/>
              </a:xfrm>
              <a:prstGeom prst="line">
                <a:avLst/>
              </a:prstGeom>
              <a:ln w="9525" cmpd="sng">
                <a:solidFill>
                  <a:schemeClr val="accent4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5202210" y="1188953"/>
                <a:ext cx="1153328" cy="1673685"/>
              </a:xfrm>
              <a:prstGeom prst="line">
                <a:avLst/>
              </a:prstGeom>
              <a:ln w="9525" cmpd="sng">
                <a:solidFill>
                  <a:schemeClr val="accent4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202211" y="2872571"/>
                <a:ext cx="920070" cy="1029160"/>
              </a:xfrm>
              <a:prstGeom prst="line">
                <a:avLst/>
              </a:prstGeom>
              <a:ln w="9525" cmpd="sng">
                <a:solidFill>
                  <a:schemeClr val="accent4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5202211" y="1516289"/>
                <a:ext cx="2246183" cy="1346349"/>
              </a:xfrm>
              <a:prstGeom prst="line">
                <a:avLst/>
              </a:prstGeom>
              <a:ln w="9525" cmpd="sng">
                <a:solidFill>
                  <a:schemeClr val="accent4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4925955" y="2310815"/>
                <a:ext cx="430927" cy="469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Courier"/>
                    <a:cs typeface="Courier"/>
                  </a:rPr>
                  <a:t>a</a:t>
                </a:r>
                <a:endParaRPr lang="en-US" sz="3200" dirty="0">
                  <a:solidFill>
                    <a:schemeClr val="bg1"/>
                  </a:solidFill>
                  <a:latin typeface="Courier"/>
                  <a:cs typeface="Courier"/>
                </a:endParaRPr>
              </a:p>
            </p:txBody>
          </p:sp>
        </p:grpSp>
        <p:cxnSp>
          <p:nvCxnSpPr>
            <p:cNvPr id="115" name="Straight Connector 114"/>
            <p:cNvCxnSpPr/>
            <p:nvPr/>
          </p:nvCxnSpPr>
          <p:spPr>
            <a:xfrm>
              <a:off x="7449115" y="1252439"/>
              <a:ext cx="0" cy="1546708"/>
            </a:xfrm>
            <a:prstGeom prst="line">
              <a:avLst/>
            </a:prstGeom>
            <a:ln w="76200" cmpd="sng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>
              <a:off x="5583178" y="2046583"/>
              <a:ext cx="2395511" cy="1334922"/>
            </a:xfrm>
            <a:prstGeom prst="line">
              <a:avLst/>
            </a:prstGeom>
            <a:ln w="152400" cap="rnd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Straight Connector 119"/>
          <p:cNvCxnSpPr/>
          <p:nvPr/>
        </p:nvCxnSpPr>
        <p:spPr>
          <a:xfrm rot="5400000" flipH="1" flipV="1">
            <a:off x="6704259" y="3276358"/>
            <a:ext cx="1239623" cy="194112"/>
          </a:xfrm>
          <a:prstGeom prst="line">
            <a:avLst/>
          </a:prstGeom>
          <a:ln w="9525" cmpd="sng">
            <a:solidFill>
              <a:schemeClr val="accent4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7227014" y="3751895"/>
            <a:ext cx="625036" cy="241330"/>
          </a:xfrm>
          <a:prstGeom prst="line">
            <a:avLst/>
          </a:prstGeom>
          <a:ln w="9525" cmpd="sng">
            <a:solidFill>
              <a:schemeClr val="accent4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10800000" flipV="1">
            <a:off x="5616888" y="3993225"/>
            <a:ext cx="1610126" cy="1043302"/>
          </a:xfrm>
          <a:prstGeom prst="line">
            <a:avLst/>
          </a:prstGeom>
          <a:ln w="9525" cmpd="sng">
            <a:solidFill>
              <a:schemeClr val="accent4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0800000" flipV="1">
            <a:off x="6113472" y="2753602"/>
            <a:ext cx="1326312" cy="1115241"/>
          </a:xfrm>
          <a:prstGeom prst="line">
            <a:avLst/>
          </a:prstGeom>
          <a:ln w="9525" cmpd="sng">
            <a:solidFill>
              <a:schemeClr val="accent4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094814" y="3868833"/>
            <a:ext cx="1132200" cy="124392"/>
          </a:xfrm>
          <a:prstGeom prst="line">
            <a:avLst/>
          </a:prstGeom>
          <a:ln w="9525" cmpd="sng">
            <a:solidFill>
              <a:schemeClr val="accent4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681"/>
            <a:ext cx="91899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Computing a convex transversal</a:t>
            </a:r>
            <a:endParaRPr lang="en-US" sz="3800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933" y="1217287"/>
            <a:ext cx="45840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halkduster"/>
                <a:ea typeface="AppleGothic"/>
                <a:cs typeface="Chalkduster"/>
              </a:rPr>
              <a:t>1987: </a:t>
            </a:r>
          </a:p>
          <a:p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ea typeface="AppleGothic"/>
                <a:cs typeface="Courier New"/>
              </a:rPr>
              <a:t>original problem </a:t>
            </a:r>
          </a:p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/>
                <a:ea typeface="AppleGothic"/>
                <a:cs typeface="Courier New"/>
              </a:rPr>
              <a:t>proposed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ea typeface="AppleGothic"/>
                <a:cs typeface="Courier New"/>
              </a:rPr>
              <a:t> </a:t>
            </a:r>
          </a:p>
          <a:p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cs typeface="Courier New"/>
              </a:rPr>
              <a:t>Arik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cs typeface="Courier New"/>
              </a:rPr>
              <a:t>Tamir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cs typeface="Courier New"/>
              </a:rPr>
              <a:t>(NYU CG Day 3/13)</a:t>
            </a:r>
          </a:p>
        </p:txBody>
      </p:sp>
      <p:sp>
        <p:nvSpPr>
          <p:cNvPr id="9" name="Oval 8"/>
          <p:cNvSpPr/>
          <p:nvPr/>
        </p:nvSpPr>
        <p:spPr>
          <a:xfrm>
            <a:off x="5325084" y="2299360"/>
            <a:ext cx="628316" cy="6416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7499687" y="1191300"/>
            <a:ext cx="762000" cy="60081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gular Pentagon 10"/>
          <p:cNvSpPr/>
          <p:nvPr/>
        </p:nvSpPr>
        <p:spPr>
          <a:xfrm>
            <a:off x="6430214" y="2967784"/>
            <a:ext cx="641684" cy="628316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cagon 11"/>
          <p:cNvSpPr/>
          <p:nvPr/>
        </p:nvSpPr>
        <p:spPr>
          <a:xfrm>
            <a:off x="7793791" y="2580097"/>
            <a:ext cx="655053" cy="668421"/>
          </a:xfrm>
          <a:prstGeom prst="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ardrop 12"/>
          <p:cNvSpPr/>
          <p:nvPr/>
        </p:nvSpPr>
        <p:spPr>
          <a:xfrm>
            <a:off x="6055899" y="1244016"/>
            <a:ext cx="668421" cy="534736"/>
          </a:xfrm>
          <a:prstGeom prst="teardro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art 13"/>
          <p:cNvSpPr/>
          <p:nvPr/>
        </p:nvSpPr>
        <p:spPr>
          <a:xfrm>
            <a:off x="6617373" y="2072099"/>
            <a:ext cx="641684" cy="641685"/>
          </a:xfrm>
          <a:prstGeom prst="hear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96574" y="6603308"/>
            <a:ext cx="46474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FFFF"/>
                </a:solidFill>
              </a:rPr>
              <a:t>* </a:t>
            </a:r>
            <a:r>
              <a:rPr lang="en-US" sz="1050" i="1" dirty="0">
                <a:solidFill>
                  <a:srgbClr val="FFFFFF"/>
                </a:solidFill>
                <a:latin typeface="Courier New"/>
                <a:cs typeface="Courier New"/>
              </a:rPr>
              <a:t>Comp. Vision, Graphics &amp; Image Processing</a:t>
            </a:r>
            <a:r>
              <a:rPr lang="en-US" sz="1050" dirty="0">
                <a:solidFill>
                  <a:srgbClr val="FFFFFF"/>
                </a:solidFill>
                <a:latin typeface="Courier New"/>
                <a:cs typeface="Courier New"/>
              </a:rPr>
              <a:t> 49(2):152170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130933" y="3728308"/>
            <a:ext cx="514067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Chalkduster"/>
                <a:cs typeface="Chalkduster"/>
              </a:rPr>
              <a:t>1990: </a:t>
            </a:r>
            <a:endParaRPr lang="en-US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Chalkduster"/>
              <a:cs typeface="Chalkduster"/>
            </a:endParaRPr>
          </a:p>
          <a:p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cs typeface="Courier New"/>
              </a:rPr>
              <a:t>2d 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cs typeface="Courier New"/>
              </a:rPr>
              <a:t>parallel segments </a:t>
            </a:r>
            <a:endParaRPr lang="en-US" sz="32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Courier New"/>
              <a:cs typeface="Courier New"/>
            </a:endParaRPr>
          </a:p>
          <a:p>
            <a:r>
              <a:rPr lang="en-US" sz="3200" b="1" dirty="0" smtClean="0">
                <a:solidFill>
                  <a:srgbClr val="E6B9B8"/>
                </a:solidFill>
                <a:latin typeface="Courier New"/>
                <a:cs typeface="Courier New"/>
              </a:rPr>
              <a:t>solved</a:t>
            </a:r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cs typeface="Courier New"/>
              </a:rPr>
              <a:t>Goodrich 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cs typeface="Courier New"/>
              </a:rPr>
              <a:t>&amp;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cs typeface="Courier New"/>
              </a:rPr>
              <a:t>Snoeyink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cs typeface="Courier New"/>
              </a:rPr>
              <a:t>*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  <a:latin typeface="Courier New"/>
              <a:cs typeface="Courier New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055899" y="4458368"/>
            <a:ext cx="0" cy="387684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99896" y="4157579"/>
            <a:ext cx="0" cy="1168396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71368" y="5513137"/>
            <a:ext cx="0" cy="788737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17373" y="4455695"/>
            <a:ext cx="0" cy="1490580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261687" y="4787719"/>
            <a:ext cx="0" cy="941137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09480" y="4336716"/>
            <a:ext cx="0" cy="1609559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65163" y="5205663"/>
            <a:ext cx="0" cy="788737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93791" y="5173575"/>
            <a:ext cx="0" cy="1083329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5585210" y="1464249"/>
            <a:ext cx="2825002" cy="1801157"/>
          </a:xfrm>
          <a:custGeom>
            <a:avLst/>
            <a:gdLst>
              <a:gd name="connsiteX0" fmla="*/ 362845 w 2825002"/>
              <a:gd name="connsiteY0" fmla="*/ 77748 h 1801157"/>
              <a:gd name="connsiteX1" fmla="*/ 0 w 2825002"/>
              <a:gd name="connsiteY1" fmla="*/ 1684535 h 1801157"/>
              <a:gd name="connsiteX2" fmla="*/ 1736469 w 2825002"/>
              <a:gd name="connsiteY2" fmla="*/ 1801157 h 1801157"/>
              <a:gd name="connsiteX3" fmla="*/ 2825002 w 2825002"/>
              <a:gd name="connsiteY3" fmla="*/ 1023679 h 1801157"/>
              <a:gd name="connsiteX4" fmla="*/ 1853098 w 2825002"/>
              <a:gd name="connsiteY4" fmla="*/ 0 h 1801157"/>
              <a:gd name="connsiteX5" fmla="*/ 362845 w 2825002"/>
              <a:gd name="connsiteY5" fmla="*/ 77748 h 180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5002" h="1801157">
                <a:moveTo>
                  <a:pt x="362845" y="77748"/>
                </a:moveTo>
                <a:lnTo>
                  <a:pt x="0" y="1684535"/>
                </a:lnTo>
                <a:lnTo>
                  <a:pt x="1736469" y="1801157"/>
                </a:lnTo>
                <a:lnTo>
                  <a:pt x="2825002" y="1023679"/>
                </a:lnTo>
                <a:lnTo>
                  <a:pt x="1853098" y="0"/>
                </a:lnTo>
                <a:lnTo>
                  <a:pt x="362845" y="77748"/>
                </a:lnTo>
                <a:close/>
              </a:path>
            </a:pathLst>
          </a:cu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458867" y="4652210"/>
            <a:ext cx="2825002" cy="1216072"/>
          </a:xfrm>
          <a:custGeom>
            <a:avLst/>
            <a:gdLst>
              <a:gd name="connsiteX0" fmla="*/ 362845 w 2825002"/>
              <a:gd name="connsiteY0" fmla="*/ 77748 h 1801157"/>
              <a:gd name="connsiteX1" fmla="*/ 0 w 2825002"/>
              <a:gd name="connsiteY1" fmla="*/ 1684535 h 1801157"/>
              <a:gd name="connsiteX2" fmla="*/ 1736469 w 2825002"/>
              <a:gd name="connsiteY2" fmla="*/ 1801157 h 1801157"/>
              <a:gd name="connsiteX3" fmla="*/ 2825002 w 2825002"/>
              <a:gd name="connsiteY3" fmla="*/ 1023679 h 1801157"/>
              <a:gd name="connsiteX4" fmla="*/ 1853098 w 2825002"/>
              <a:gd name="connsiteY4" fmla="*/ 0 h 1801157"/>
              <a:gd name="connsiteX5" fmla="*/ 362845 w 2825002"/>
              <a:gd name="connsiteY5" fmla="*/ 77748 h 180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5002" h="1801157">
                <a:moveTo>
                  <a:pt x="362845" y="77748"/>
                </a:moveTo>
                <a:lnTo>
                  <a:pt x="0" y="1684535"/>
                </a:lnTo>
                <a:lnTo>
                  <a:pt x="1736469" y="1801157"/>
                </a:lnTo>
                <a:lnTo>
                  <a:pt x="2825002" y="1023679"/>
                </a:lnTo>
                <a:lnTo>
                  <a:pt x="1853098" y="0"/>
                </a:lnTo>
                <a:lnTo>
                  <a:pt x="362845" y="77748"/>
                </a:lnTo>
                <a:close/>
              </a:path>
            </a:pathLst>
          </a:cu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7259057" y="4336716"/>
            <a:ext cx="0" cy="387684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71898" y="5800558"/>
            <a:ext cx="0" cy="387684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58867" y="5334487"/>
            <a:ext cx="0" cy="788737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08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8189505" cy="677108"/>
            <a:chOff x="0" y="0"/>
            <a:chExt cx="8189505" cy="677108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818950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800" dirty="0" smtClean="0">
                  <a:solidFill>
                    <a:schemeClr val="bg1"/>
                  </a:solidFill>
                  <a:latin typeface="Chalkduster"/>
                  <a:cs typeface="Chalkduster"/>
                </a:rPr>
                <a:t>DP Recursion(   </a:t>
              </a:r>
              <a:r>
                <a:rPr lang="en-US" sz="3800" dirty="0" err="1" smtClean="0">
                  <a:solidFill>
                    <a:schemeClr val="bg1"/>
                  </a:solidFill>
                  <a:latin typeface="Chalkduster"/>
                  <a:cs typeface="Chalkduster"/>
                </a:rPr>
                <a:t>abc</a:t>
              </a:r>
              <a:r>
                <a:rPr lang="en-US" sz="3800" dirty="0" smtClean="0">
                  <a:solidFill>
                    <a:schemeClr val="bg1"/>
                  </a:solidFill>
                  <a:latin typeface="Chalkduster"/>
                  <a:cs typeface="Chalkduster"/>
                </a:rPr>
                <a:t> Case 4)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991287" y="73079"/>
              <a:ext cx="612277" cy="561091"/>
            </a:xfrm>
            <a:custGeom>
              <a:avLst/>
              <a:gdLst>
                <a:gd name="connsiteX0" fmla="*/ 492431 w 1179244"/>
                <a:gd name="connsiteY0" fmla="*/ 0 h 997763"/>
                <a:gd name="connsiteX1" fmla="*/ 492431 w 1179244"/>
                <a:gd name="connsiteY1" fmla="*/ 0 h 997763"/>
                <a:gd name="connsiteX2" fmla="*/ 323968 w 1179244"/>
                <a:gd name="connsiteY2" fmla="*/ 194369 h 997763"/>
                <a:gd name="connsiteX3" fmla="*/ 285092 w 1179244"/>
                <a:gd name="connsiteY3" fmla="*/ 259159 h 997763"/>
                <a:gd name="connsiteX4" fmla="*/ 194380 w 1179244"/>
                <a:gd name="connsiteY4" fmla="*/ 388739 h 997763"/>
                <a:gd name="connsiteX5" fmla="*/ 142546 w 1179244"/>
                <a:gd name="connsiteY5" fmla="*/ 492402 h 997763"/>
                <a:gd name="connsiteX6" fmla="*/ 116628 w 1179244"/>
                <a:gd name="connsiteY6" fmla="*/ 583108 h 997763"/>
                <a:gd name="connsiteX7" fmla="*/ 51834 w 1179244"/>
                <a:gd name="connsiteY7" fmla="*/ 751562 h 997763"/>
                <a:gd name="connsiteX8" fmla="*/ 12958 w 1179244"/>
                <a:gd name="connsiteY8" fmla="*/ 894099 h 997763"/>
                <a:gd name="connsiteX9" fmla="*/ 0 w 1179244"/>
                <a:gd name="connsiteY9" fmla="*/ 932973 h 997763"/>
                <a:gd name="connsiteX10" fmla="*/ 259174 w 1179244"/>
                <a:gd name="connsiteY10" fmla="*/ 971847 h 997763"/>
                <a:gd name="connsiteX11" fmla="*/ 323968 w 1179244"/>
                <a:gd name="connsiteY11" fmla="*/ 984805 h 997763"/>
                <a:gd name="connsiteX12" fmla="*/ 414679 w 1179244"/>
                <a:gd name="connsiteY12" fmla="*/ 997763 h 997763"/>
                <a:gd name="connsiteX13" fmla="*/ 1062615 w 1179244"/>
                <a:gd name="connsiteY13" fmla="*/ 984805 h 997763"/>
                <a:gd name="connsiteX14" fmla="*/ 1127409 w 1179244"/>
                <a:gd name="connsiteY14" fmla="*/ 920015 h 997763"/>
                <a:gd name="connsiteX15" fmla="*/ 1166285 w 1179244"/>
                <a:gd name="connsiteY15" fmla="*/ 907057 h 997763"/>
                <a:gd name="connsiteX16" fmla="*/ 1179244 w 1179244"/>
                <a:gd name="connsiteY16" fmla="*/ 855225 h 997763"/>
                <a:gd name="connsiteX17" fmla="*/ 1153326 w 1179244"/>
                <a:gd name="connsiteY17" fmla="*/ 699730 h 997763"/>
                <a:gd name="connsiteX18" fmla="*/ 1127409 w 1179244"/>
                <a:gd name="connsiteY18" fmla="*/ 660856 h 997763"/>
                <a:gd name="connsiteX19" fmla="*/ 1036698 w 1179244"/>
                <a:gd name="connsiteY19" fmla="*/ 557192 h 997763"/>
                <a:gd name="connsiteX20" fmla="*/ 971904 w 1179244"/>
                <a:gd name="connsiteY20" fmla="*/ 492402 h 997763"/>
                <a:gd name="connsiteX21" fmla="*/ 945986 w 1179244"/>
                <a:gd name="connsiteY21" fmla="*/ 466487 h 997763"/>
                <a:gd name="connsiteX22" fmla="*/ 920069 w 1179244"/>
                <a:gd name="connsiteY22" fmla="*/ 427613 h 997763"/>
                <a:gd name="connsiteX23" fmla="*/ 881193 w 1179244"/>
                <a:gd name="connsiteY23" fmla="*/ 401697 h 997763"/>
                <a:gd name="connsiteX24" fmla="*/ 855275 w 1179244"/>
                <a:gd name="connsiteY24" fmla="*/ 375781 h 997763"/>
                <a:gd name="connsiteX25" fmla="*/ 803441 w 1179244"/>
                <a:gd name="connsiteY25" fmla="*/ 259159 h 997763"/>
                <a:gd name="connsiteX26" fmla="*/ 764564 w 1179244"/>
                <a:gd name="connsiteY26" fmla="*/ 246201 h 997763"/>
                <a:gd name="connsiteX27" fmla="*/ 738647 w 1179244"/>
                <a:gd name="connsiteY27" fmla="*/ 207327 h 997763"/>
                <a:gd name="connsiteX28" fmla="*/ 686812 w 1179244"/>
                <a:gd name="connsiteY28" fmla="*/ 194369 h 997763"/>
                <a:gd name="connsiteX29" fmla="*/ 634977 w 1179244"/>
                <a:gd name="connsiteY29" fmla="*/ 168454 h 997763"/>
                <a:gd name="connsiteX30" fmla="*/ 570183 w 1179244"/>
                <a:gd name="connsiteY30" fmla="*/ 77748 h 997763"/>
                <a:gd name="connsiteX31" fmla="*/ 492431 w 1179244"/>
                <a:gd name="connsiteY31" fmla="*/ 0 h 99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79244" h="997763">
                  <a:moveTo>
                    <a:pt x="492431" y="0"/>
                  </a:moveTo>
                  <a:lnTo>
                    <a:pt x="492431" y="0"/>
                  </a:lnTo>
                  <a:cubicBezTo>
                    <a:pt x="461482" y="34386"/>
                    <a:pt x="362523" y="139294"/>
                    <a:pt x="323968" y="194369"/>
                  </a:cubicBezTo>
                  <a:cubicBezTo>
                    <a:pt x="309524" y="215002"/>
                    <a:pt x="299063" y="238203"/>
                    <a:pt x="285092" y="259159"/>
                  </a:cubicBezTo>
                  <a:cubicBezTo>
                    <a:pt x="255844" y="303028"/>
                    <a:pt x="213962" y="339785"/>
                    <a:pt x="194380" y="388739"/>
                  </a:cubicBezTo>
                  <a:cubicBezTo>
                    <a:pt x="162679" y="467989"/>
                    <a:pt x="181366" y="434176"/>
                    <a:pt x="142546" y="492402"/>
                  </a:cubicBezTo>
                  <a:cubicBezTo>
                    <a:pt x="135969" y="518707"/>
                    <a:pt x="127783" y="557081"/>
                    <a:pt x="116628" y="583108"/>
                  </a:cubicBezTo>
                  <a:cubicBezTo>
                    <a:pt x="82761" y="662126"/>
                    <a:pt x="74808" y="636692"/>
                    <a:pt x="51834" y="751562"/>
                  </a:cubicBezTo>
                  <a:cubicBezTo>
                    <a:pt x="33517" y="843144"/>
                    <a:pt x="45842" y="795451"/>
                    <a:pt x="12958" y="894099"/>
                  </a:cubicBezTo>
                  <a:lnTo>
                    <a:pt x="0" y="932973"/>
                  </a:lnTo>
                  <a:cubicBezTo>
                    <a:pt x="260142" y="984999"/>
                    <a:pt x="-954" y="937165"/>
                    <a:pt x="259174" y="971847"/>
                  </a:cubicBezTo>
                  <a:cubicBezTo>
                    <a:pt x="281006" y="974758"/>
                    <a:pt x="302242" y="981184"/>
                    <a:pt x="323968" y="984805"/>
                  </a:cubicBezTo>
                  <a:cubicBezTo>
                    <a:pt x="354096" y="989826"/>
                    <a:pt x="384442" y="993444"/>
                    <a:pt x="414679" y="997763"/>
                  </a:cubicBezTo>
                  <a:cubicBezTo>
                    <a:pt x="630658" y="993444"/>
                    <a:pt x="846938" y="997012"/>
                    <a:pt x="1062615" y="984805"/>
                  </a:cubicBezTo>
                  <a:cubicBezTo>
                    <a:pt x="1104451" y="982437"/>
                    <a:pt x="1102850" y="939661"/>
                    <a:pt x="1127409" y="920015"/>
                  </a:cubicBezTo>
                  <a:cubicBezTo>
                    <a:pt x="1138076" y="911482"/>
                    <a:pt x="1153326" y="911376"/>
                    <a:pt x="1166285" y="907057"/>
                  </a:cubicBezTo>
                  <a:cubicBezTo>
                    <a:pt x="1170605" y="889780"/>
                    <a:pt x="1179244" y="873034"/>
                    <a:pt x="1179244" y="855225"/>
                  </a:cubicBezTo>
                  <a:cubicBezTo>
                    <a:pt x="1179244" y="826481"/>
                    <a:pt x="1173602" y="740280"/>
                    <a:pt x="1153326" y="699730"/>
                  </a:cubicBezTo>
                  <a:cubicBezTo>
                    <a:pt x="1146361" y="685801"/>
                    <a:pt x="1136048" y="673814"/>
                    <a:pt x="1127409" y="660856"/>
                  </a:cubicBezTo>
                  <a:cubicBezTo>
                    <a:pt x="1101014" y="555284"/>
                    <a:pt x="1139554" y="660042"/>
                    <a:pt x="1036698" y="557192"/>
                  </a:cubicBezTo>
                  <a:lnTo>
                    <a:pt x="971904" y="492402"/>
                  </a:lnTo>
                  <a:cubicBezTo>
                    <a:pt x="963265" y="483763"/>
                    <a:pt x="952763" y="476652"/>
                    <a:pt x="945986" y="466487"/>
                  </a:cubicBezTo>
                  <a:cubicBezTo>
                    <a:pt x="937347" y="453529"/>
                    <a:pt x="931082" y="438625"/>
                    <a:pt x="920069" y="427613"/>
                  </a:cubicBezTo>
                  <a:cubicBezTo>
                    <a:pt x="909056" y="416601"/>
                    <a:pt x="893355" y="411426"/>
                    <a:pt x="881193" y="401697"/>
                  </a:cubicBezTo>
                  <a:cubicBezTo>
                    <a:pt x="871653" y="394065"/>
                    <a:pt x="863914" y="384420"/>
                    <a:pt x="855275" y="375781"/>
                  </a:cubicBezTo>
                  <a:cubicBezTo>
                    <a:pt x="847356" y="352025"/>
                    <a:pt x="831444" y="281560"/>
                    <a:pt x="803441" y="259159"/>
                  </a:cubicBezTo>
                  <a:cubicBezTo>
                    <a:pt x="792774" y="250626"/>
                    <a:pt x="777523" y="250520"/>
                    <a:pt x="764564" y="246201"/>
                  </a:cubicBezTo>
                  <a:cubicBezTo>
                    <a:pt x="755925" y="233243"/>
                    <a:pt x="751605" y="215965"/>
                    <a:pt x="738647" y="207327"/>
                  </a:cubicBezTo>
                  <a:cubicBezTo>
                    <a:pt x="723828" y="197448"/>
                    <a:pt x="703488" y="200622"/>
                    <a:pt x="686812" y="194369"/>
                  </a:cubicBezTo>
                  <a:cubicBezTo>
                    <a:pt x="668724" y="187587"/>
                    <a:pt x="652255" y="177092"/>
                    <a:pt x="634977" y="168454"/>
                  </a:cubicBezTo>
                  <a:cubicBezTo>
                    <a:pt x="604740" y="77747"/>
                    <a:pt x="634976" y="99344"/>
                    <a:pt x="570183" y="77748"/>
                  </a:cubicBezTo>
                  <a:cubicBezTo>
                    <a:pt x="523271" y="46475"/>
                    <a:pt x="505390" y="12958"/>
                    <a:pt x="4924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4107144" y="172470"/>
              <a:ext cx="382039" cy="403405"/>
            </a:xfrm>
            <a:custGeom>
              <a:avLst/>
              <a:gdLst>
                <a:gd name="connsiteX0" fmla="*/ 492431 w 1179244"/>
                <a:gd name="connsiteY0" fmla="*/ 0 h 997763"/>
                <a:gd name="connsiteX1" fmla="*/ 492431 w 1179244"/>
                <a:gd name="connsiteY1" fmla="*/ 0 h 997763"/>
                <a:gd name="connsiteX2" fmla="*/ 323968 w 1179244"/>
                <a:gd name="connsiteY2" fmla="*/ 194369 h 997763"/>
                <a:gd name="connsiteX3" fmla="*/ 285092 w 1179244"/>
                <a:gd name="connsiteY3" fmla="*/ 259159 h 997763"/>
                <a:gd name="connsiteX4" fmla="*/ 194380 w 1179244"/>
                <a:gd name="connsiteY4" fmla="*/ 388739 h 997763"/>
                <a:gd name="connsiteX5" fmla="*/ 142546 w 1179244"/>
                <a:gd name="connsiteY5" fmla="*/ 492402 h 997763"/>
                <a:gd name="connsiteX6" fmla="*/ 116628 w 1179244"/>
                <a:gd name="connsiteY6" fmla="*/ 583108 h 997763"/>
                <a:gd name="connsiteX7" fmla="*/ 51834 w 1179244"/>
                <a:gd name="connsiteY7" fmla="*/ 751562 h 997763"/>
                <a:gd name="connsiteX8" fmla="*/ 12958 w 1179244"/>
                <a:gd name="connsiteY8" fmla="*/ 894099 h 997763"/>
                <a:gd name="connsiteX9" fmla="*/ 0 w 1179244"/>
                <a:gd name="connsiteY9" fmla="*/ 932973 h 997763"/>
                <a:gd name="connsiteX10" fmla="*/ 259174 w 1179244"/>
                <a:gd name="connsiteY10" fmla="*/ 971847 h 997763"/>
                <a:gd name="connsiteX11" fmla="*/ 323968 w 1179244"/>
                <a:gd name="connsiteY11" fmla="*/ 984805 h 997763"/>
                <a:gd name="connsiteX12" fmla="*/ 414679 w 1179244"/>
                <a:gd name="connsiteY12" fmla="*/ 997763 h 997763"/>
                <a:gd name="connsiteX13" fmla="*/ 1062615 w 1179244"/>
                <a:gd name="connsiteY13" fmla="*/ 984805 h 997763"/>
                <a:gd name="connsiteX14" fmla="*/ 1127409 w 1179244"/>
                <a:gd name="connsiteY14" fmla="*/ 920015 h 997763"/>
                <a:gd name="connsiteX15" fmla="*/ 1166285 w 1179244"/>
                <a:gd name="connsiteY15" fmla="*/ 907057 h 997763"/>
                <a:gd name="connsiteX16" fmla="*/ 1179244 w 1179244"/>
                <a:gd name="connsiteY16" fmla="*/ 855225 h 997763"/>
                <a:gd name="connsiteX17" fmla="*/ 1153326 w 1179244"/>
                <a:gd name="connsiteY17" fmla="*/ 699730 h 997763"/>
                <a:gd name="connsiteX18" fmla="*/ 1127409 w 1179244"/>
                <a:gd name="connsiteY18" fmla="*/ 660856 h 997763"/>
                <a:gd name="connsiteX19" fmla="*/ 1036698 w 1179244"/>
                <a:gd name="connsiteY19" fmla="*/ 557192 h 997763"/>
                <a:gd name="connsiteX20" fmla="*/ 971904 w 1179244"/>
                <a:gd name="connsiteY20" fmla="*/ 492402 h 997763"/>
                <a:gd name="connsiteX21" fmla="*/ 945986 w 1179244"/>
                <a:gd name="connsiteY21" fmla="*/ 466487 h 997763"/>
                <a:gd name="connsiteX22" fmla="*/ 920069 w 1179244"/>
                <a:gd name="connsiteY22" fmla="*/ 427613 h 997763"/>
                <a:gd name="connsiteX23" fmla="*/ 881193 w 1179244"/>
                <a:gd name="connsiteY23" fmla="*/ 401697 h 997763"/>
                <a:gd name="connsiteX24" fmla="*/ 855275 w 1179244"/>
                <a:gd name="connsiteY24" fmla="*/ 375781 h 997763"/>
                <a:gd name="connsiteX25" fmla="*/ 803441 w 1179244"/>
                <a:gd name="connsiteY25" fmla="*/ 259159 h 997763"/>
                <a:gd name="connsiteX26" fmla="*/ 764564 w 1179244"/>
                <a:gd name="connsiteY26" fmla="*/ 246201 h 997763"/>
                <a:gd name="connsiteX27" fmla="*/ 738647 w 1179244"/>
                <a:gd name="connsiteY27" fmla="*/ 207327 h 997763"/>
                <a:gd name="connsiteX28" fmla="*/ 686812 w 1179244"/>
                <a:gd name="connsiteY28" fmla="*/ 194369 h 997763"/>
                <a:gd name="connsiteX29" fmla="*/ 634977 w 1179244"/>
                <a:gd name="connsiteY29" fmla="*/ 168454 h 997763"/>
                <a:gd name="connsiteX30" fmla="*/ 570183 w 1179244"/>
                <a:gd name="connsiteY30" fmla="*/ 77748 h 997763"/>
                <a:gd name="connsiteX31" fmla="*/ 492431 w 1179244"/>
                <a:gd name="connsiteY31" fmla="*/ 0 h 99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79244" h="997763">
                  <a:moveTo>
                    <a:pt x="492431" y="0"/>
                  </a:moveTo>
                  <a:lnTo>
                    <a:pt x="492431" y="0"/>
                  </a:lnTo>
                  <a:cubicBezTo>
                    <a:pt x="461482" y="34386"/>
                    <a:pt x="362523" y="139294"/>
                    <a:pt x="323968" y="194369"/>
                  </a:cubicBezTo>
                  <a:cubicBezTo>
                    <a:pt x="309524" y="215002"/>
                    <a:pt x="299063" y="238203"/>
                    <a:pt x="285092" y="259159"/>
                  </a:cubicBezTo>
                  <a:cubicBezTo>
                    <a:pt x="255844" y="303028"/>
                    <a:pt x="213962" y="339785"/>
                    <a:pt x="194380" y="388739"/>
                  </a:cubicBezTo>
                  <a:cubicBezTo>
                    <a:pt x="162679" y="467989"/>
                    <a:pt x="181366" y="434176"/>
                    <a:pt x="142546" y="492402"/>
                  </a:cubicBezTo>
                  <a:cubicBezTo>
                    <a:pt x="135969" y="518707"/>
                    <a:pt x="127783" y="557081"/>
                    <a:pt x="116628" y="583108"/>
                  </a:cubicBezTo>
                  <a:cubicBezTo>
                    <a:pt x="82761" y="662126"/>
                    <a:pt x="74808" y="636692"/>
                    <a:pt x="51834" y="751562"/>
                  </a:cubicBezTo>
                  <a:cubicBezTo>
                    <a:pt x="33517" y="843144"/>
                    <a:pt x="45842" y="795451"/>
                    <a:pt x="12958" y="894099"/>
                  </a:cubicBezTo>
                  <a:lnTo>
                    <a:pt x="0" y="932973"/>
                  </a:lnTo>
                  <a:cubicBezTo>
                    <a:pt x="260142" y="984999"/>
                    <a:pt x="-954" y="937165"/>
                    <a:pt x="259174" y="971847"/>
                  </a:cubicBezTo>
                  <a:cubicBezTo>
                    <a:pt x="281006" y="974758"/>
                    <a:pt x="302242" y="981184"/>
                    <a:pt x="323968" y="984805"/>
                  </a:cubicBezTo>
                  <a:cubicBezTo>
                    <a:pt x="354096" y="989826"/>
                    <a:pt x="384442" y="993444"/>
                    <a:pt x="414679" y="997763"/>
                  </a:cubicBezTo>
                  <a:cubicBezTo>
                    <a:pt x="630658" y="993444"/>
                    <a:pt x="846938" y="997012"/>
                    <a:pt x="1062615" y="984805"/>
                  </a:cubicBezTo>
                  <a:cubicBezTo>
                    <a:pt x="1104451" y="982437"/>
                    <a:pt x="1102850" y="939661"/>
                    <a:pt x="1127409" y="920015"/>
                  </a:cubicBezTo>
                  <a:cubicBezTo>
                    <a:pt x="1138076" y="911482"/>
                    <a:pt x="1153326" y="911376"/>
                    <a:pt x="1166285" y="907057"/>
                  </a:cubicBezTo>
                  <a:cubicBezTo>
                    <a:pt x="1170605" y="889780"/>
                    <a:pt x="1179244" y="873034"/>
                    <a:pt x="1179244" y="855225"/>
                  </a:cubicBezTo>
                  <a:cubicBezTo>
                    <a:pt x="1179244" y="826481"/>
                    <a:pt x="1173602" y="740280"/>
                    <a:pt x="1153326" y="699730"/>
                  </a:cubicBezTo>
                  <a:cubicBezTo>
                    <a:pt x="1146361" y="685801"/>
                    <a:pt x="1136048" y="673814"/>
                    <a:pt x="1127409" y="660856"/>
                  </a:cubicBezTo>
                  <a:cubicBezTo>
                    <a:pt x="1101014" y="555284"/>
                    <a:pt x="1139554" y="660042"/>
                    <a:pt x="1036698" y="557192"/>
                  </a:cubicBezTo>
                  <a:lnTo>
                    <a:pt x="971904" y="492402"/>
                  </a:lnTo>
                  <a:cubicBezTo>
                    <a:pt x="963265" y="483763"/>
                    <a:pt x="952763" y="476652"/>
                    <a:pt x="945986" y="466487"/>
                  </a:cubicBezTo>
                  <a:cubicBezTo>
                    <a:pt x="937347" y="453529"/>
                    <a:pt x="931082" y="438625"/>
                    <a:pt x="920069" y="427613"/>
                  </a:cubicBezTo>
                  <a:cubicBezTo>
                    <a:pt x="909056" y="416601"/>
                    <a:pt x="893355" y="411426"/>
                    <a:pt x="881193" y="401697"/>
                  </a:cubicBezTo>
                  <a:cubicBezTo>
                    <a:pt x="871653" y="394065"/>
                    <a:pt x="863914" y="384420"/>
                    <a:pt x="855275" y="375781"/>
                  </a:cubicBezTo>
                  <a:cubicBezTo>
                    <a:pt x="847356" y="352025"/>
                    <a:pt x="831444" y="281560"/>
                    <a:pt x="803441" y="259159"/>
                  </a:cubicBezTo>
                  <a:cubicBezTo>
                    <a:pt x="792774" y="250626"/>
                    <a:pt x="777523" y="250520"/>
                    <a:pt x="764564" y="246201"/>
                  </a:cubicBezTo>
                  <a:cubicBezTo>
                    <a:pt x="755925" y="233243"/>
                    <a:pt x="751605" y="215965"/>
                    <a:pt x="738647" y="207327"/>
                  </a:cubicBezTo>
                  <a:cubicBezTo>
                    <a:pt x="723828" y="197448"/>
                    <a:pt x="703488" y="200622"/>
                    <a:pt x="686812" y="194369"/>
                  </a:cubicBezTo>
                  <a:cubicBezTo>
                    <a:pt x="668724" y="187587"/>
                    <a:pt x="652255" y="177092"/>
                    <a:pt x="634977" y="168454"/>
                  </a:cubicBezTo>
                  <a:cubicBezTo>
                    <a:pt x="604740" y="77747"/>
                    <a:pt x="634976" y="99344"/>
                    <a:pt x="570183" y="77748"/>
                  </a:cubicBezTo>
                  <a:cubicBezTo>
                    <a:pt x="523271" y="46475"/>
                    <a:pt x="505390" y="12958"/>
                    <a:pt x="49243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37840" y="1710519"/>
            <a:ext cx="2203005" cy="2410112"/>
            <a:chOff x="5416762" y="1710451"/>
            <a:chExt cx="2203005" cy="2410112"/>
          </a:xfrm>
        </p:grpSpPr>
        <p:grpSp>
          <p:nvGrpSpPr>
            <p:cNvPr id="25" name="Group 24"/>
            <p:cNvGrpSpPr/>
            <p:nvPr/>
          </p:nvGrpSpPr>
          <p:grpSpPr>
            <a:xfrm>
              <a:off x="6354614" y="1923453"/>
              <a:ext cx="1265153" cy="2197110"/>
              <a:chOff x="5667787" y="1806831"/>
              <a:chExt cx="1265153" cy="2197110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5818491" y="1806831"/>
                <a:ext cx="1114449" cy="344188"/>
              </a:xfrm>
              <a:custGeom>
                <a:avLst/>
                <a:gdLst>
                  <a:gd name="connsiteX0" fmla="*/ 0 w 4017204"/>
                  <a:gd name="connsiteY0" fmla="*/ 0 h 375781"/>
                  <a:gd name="connsiteX1" fmla="*/ 4017204 w 4017204"/>
                  <a:gd name="connsiteY1" fmla="*/ 375781 h 375781"/>
                  <a:gd name="connsiteX2" fmla="*/ 4017204 w 4017204"/>
                  <a:gd name="connsiteY2" fmla="*/ 375781 h 375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17204" h="375781">
                    <a:moveTo>
                      <a:pt x="0" y="0"/>
                    </a:moveTo>
                    <a:lnTo>
                      <a:pt x="4017204" y="375781"/>
                    </a:lnTo>
                    <a:lnTo>
                      <a:pt x="4017204" y="375781"/>
                    </a:lnTo>
                  </a:path>
                </a:pathLst>
              </a:custGeom>
              <a:ln w="76200" cap="rnd" cmpd="sng">
                <a:solidFill>
                  <a:srgbClr val="CCFFCC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667787" y="2928497"/>
                <a:ext cx="1174419" cy="1075444"/>
              </a:xfrm>
              <a:custGeom>
                <a:avLst/>
                <a:gdLst>
                  <a:gd name="connsiteX0" fmla="*/ 0 w 4017204"/>
                  <a:gd name="connsiteY0" fmla="*/ 0 h 375781"/>
                  <a:gd name="connsiteX1" fmla="*/ 4017204 w 4017204"/>
                  <a:gd name="connsiteY1" fmla="*/ 375781 h 375781"/>
                  <a:gd name="connsiteX2" fmla="*/ 4017204 w 4017204"/>
                  <a:gd name="connsiteY2" fmla="*/ 375781 h 375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17204" h="375781">
                    <a:moveTo>
                      <a:pt x="0" y="0"/>
                    </a:moveTo>
                    <a:lnTo>
                      <a:pt x="4017204" y="375781"/>
                    </a:lnTo>
                    <a:lnTo>
                      <a:pt x="4017204" y="375781"/>
                    </a:lnTo>
                  </a:path>
                </a:pathLst>
              </a:custGeom>
              <a:ln w="76200" cap="rnd" cmpd="sng">
                <a:solidFill>
                  <a:srgbClr val="CCFFCC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 flipV="1">
                <a:off x="6842206" y="2151019"/>
                <a:ext cx="90733" cy="777480"/>
              </a:xfrm>
              <a:custGeom>
                <a:avLst/>
                <a:gdLst>
                  <a:gd name="connsiteX0" fmla="*/ 0 w 4017204"/>
                  <a:gd name="connsiteY0" fmla="*/ 0 h 375781"/>
                  <a:gd name="connsiteX1" fmla="*/ 4017204 w 4017204"/>
                  <a:gd name="connsiteY1" fmla="*/ 375781 h 375781"/>
                  <a:gd name="connsiteX2" fmla="*/ 4017204 w 4017204"/>
                  <a:gd name="connsiteY2" fmla="*/ 375781 h 375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17204" h="375781">
                    <a:moveTo>
                      <a:pt x="0" y="0"/>
                    </a:moveTo>
                    <a:lnTo>
                      <a:pt x="4017204" y="375781"/>
                    </a:lnTo>
                    <a:lnTo>
                      <a:pt x="4017204" y="375781"/>
                    </a:lnTo>
                  </a:path>
                </a:pathLst>
              </a:custGeom>
              <a:ln w="76200" cap="rnd" cmpd="sng">
                <a:solidFill>
                  <a:srgbClr val="CCFFCC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Connector 25"/>
            <p:cNvCxnSpPr>
              <a:stCxn id="27" idx="0"/>
            </p:cNvCxnSpPr>
            <p:nvPr/>
          </p:nvCxnSpPr>
          <p:spPr>
            <a:xfrm flipH="1" flipV="1">
              <a:off x="5416762" y="1710451"/>
              <a:ext cx="1088556" cy="213002"/>
            </a:xfrm>
            <a:prstGeom prst="line">
              <a:avLst/>
            </a:prstGeom>
            <a:ln w="9525" cmpd="sng">
              <a:solidFill>
                <a:schemeClr val="accent4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331098" y="923309"/>
            <a:ext cx="6187176" cy="3197322"/>
            <a:chOff x="1331098" y="923309"/>
            <a:chExt cx="6187176" cy="3197322"/>
          </a:xfrm>
        </p:grpSpPr>
        <p:sp>
          <p:nvSpPr>
            <p:cNvPr id="9" name="TextBox 8"/>
            <p:cNvSpPr txBox="1"/>
            <p:nvPr/>
          </p:nvSpPr>
          <p:spPr>
            <a:xfrm>
              <a:off x="7087347" y="2506531"/>
              <a:ext cx="4309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urier"/>
                  <a:cs typeface="Courier"/>
                </a:rPr>
                <a:t>u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70941" y="323768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urier"/>
                  <a:cs typeface="Courier"/>
                </a:rPr>
                <a:t>z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1223" y="225308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urier"/>
                  <a:cs typeface="Courier"/>
                </a:rPr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32638" y="1923453"/>
              <a:ext cx="430927" cy="469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a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84427" y="923309"/>
              <a:ext cx="430927" cy="469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q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331098" y="1432327"/>
              <a:ext cx="4085663" cy="278124"/>
            </a:xfrm>
            <a:custGeom>
              <a:avLst/>
              <a:gdLst>
                <a:gd name="connsiteX0" fmla="*/ 0 w 4017204"/>
                <a:gd name="connsiteY0" fmla="*/ 0 h 375781"/>
                <a:gd name="connsiteX1" fmla="*/ 4017204 w 4017204"/>
                <a:gd name="connsiteY1" fmla="*/ 375781 h 375781"/>
                <a:gd name="connsiteX2" fmla="*/ 4017204 w 4017204"/>
                <a:gd name="connsiteY2" fmla="*/ 375781 h 37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7204" h="375781">
                  <a:moveTo>
                    <a:pt x="0" y="0"/>
                  </a:moveTo>
                  <a:lnTo>
                    <a:pt x="4017204" y="375781"/>
                  </a:lnTo>
                  <a:lnTo>
                    <a:pt x="4017204" y="375781"/>
                  </a:lnTo>
                </a:path>
              </a:pathLst>
            </a:custGeom>
            <a:ln w="7620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7"/>
            <p:cNvCxnSpPr/>
            <p:nvPr/>
          </p:nvCxnSpPr>
          <p:spPr>
            <a:xfrm flipH="1">
              <a:off x="1833201" y="1172439"/>
              <a:ext cx="651226" cy="1095204"/>
            </a:xfrm>
            <a:prstGeom prst="line">
              <a:avLst/>
            </a:prstGeom>
            <a:ln w="1270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1833201" y="2267643"/>
              <a:ext cx="2456151" cy="583108"/>
            </a:xfrm>
            <a:prstGeom prst="line">
              <a:avLst/>
            </a:prstGeom>
            <a:ln w="76200" cap="rnd" cmpd="sng">
              <a:solidFill>
                <a:schemeClr val="accent4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4318332" y="2850751"/>
              <a:ext cx="2718270" cy="1269880"/>
            </a:xfrm>
            <a:prstGeom prst="line">
              <a:avLst/>
            </a:prstGeom>
            <a:ln w="76200" cmpd="sng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006913" y="1068178"/>
              <a:ext cx="430927" cy="469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urier"/>
                  <a:cs typeface="Courier"/>
                </a:rPr>
                <a:t>p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497316" y="3440195"/>
            <a:ext cx="3604081" cy="1713263"/>
            <a:chOff x="2218201" y="4357663"/>
            <a:chExt cx="3604081" cy="1713263"/>
          </a:xfrm>
        </p:grpSpPr>
        <p:cxnSp>
          <p:nvCxnSpPr>
            <p:cNvPr id="48" name="Straight Connector 47"/>
            <p:cNvCxnSpPr>
              <a:stCxn id="49" idx="0"/>
            </p:cNvCxnSpPr>
            <p:nvPr/>
          </p:nvCxnSpPr>
          <p:spPr>
            <a:xfrm flipH="1">
              <a:off x="2218201" y="5461937"/>
              <a:ext cx="2436241" cy="608989"/>
            </a:xfrm>
            <a:prstGeom prst="line">
              <a:avLst/>
            </a:prstGeom>
            <a:ln w="9525" cmpd="sng">
              <a:solidFill>
                <a:schemeClr val="accent4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eeform 48"/>
            <p:cNvSpPr/>
            <p:nvPr/>
          </p:nvSpPr>
          <p:spPr>
            <a:xfrm flipV="1">
              <a:off x="4654442" y="4357663"/>
              <a:ext cx="1167840" cy="1104274"/>
            </a:xfrm>
            <a:custGeom>
              <a:avLst/>
              <a:gdLst>
                <a:gd name="connsiteX0" fmla="*/ 0 w 4017204"/>
                <a:gd name="connsiteY0" fmla="*/ 0 h 375781"/>
                <a:gd name="connsiteX1" fmla="*/ 4017204 w 4017204"/>
                <a:gd name="connsiteY1" fmla="*/ 375781 h 375781"/>
                <a:gd name="connsiteX2" fmla="*/ 4017204 w 4017204"/>
                <a:gd name="connsiteY2" fmla="*/ 375781 h 37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7204" h="375781">
                  <a:moveTo>
                    <a:pt x="0" y="0"/>
                  </a:moveTo>
                  <a:lnTo>
                    <a:pt x="4017204" y="375781"/>
                  </a:lnTo>
                  <a:lnTo>
                    <a:pt x="4017204" y="375781"/>
                  </a:lnTo>
                </a:path>
              </a:pathLst>
            </a:custGeom>
            <a:ln w="76200" cap="rnd" cmpd="sng">
              <a:solidFill>
                <a:srgbClr val="CCFFCC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31098" y="2247871"/>
            <a:ext cx="5739733" cy="2905587"/>
            <a:chOff x="203579" y="3290416"/>
            <a:chExt cx="5739733" cy="2905587"/>
          </a:xfrm>
        </p:grpSpPr>
        <p:grpSp>
          <p:nvGrpSpPr>
            <p:cNvPr id="52" name="Group 51"/>
            <p:cNvGrpSpPr/>
            <p:nvPr/>
          </p:nvGrpSpPr>
          <p:grpSpPr>
            <a:xfrm>
              <a:off x="203579" y="3886674"/>
              <a:ext cx="5739733" cy="2309329"/>
              <a:chOff x="51983" y="3761597"/>
              <a:chExt cx="5739733" cy="2309329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613481" y="5270367"/>
                <a:ext cx="43092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Courier"/>
                    <a:cs typeface="Courier"/>
                  </a:rPr>
                  <a:t>v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002737" y="5461938"/>
                <a:ext cx="430927" cy="469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Courier"/>
                    <a:cs typeface="Courier"/>
                  </a:rPr>
                  <a:t>r</a:t>
                </a:r>
                <a:endParaRPr lang="en-US" sz="3200" dirty="0">
                  <a:solidFill>
                    <a:schemeClr val="bg1"/>
                  </a:solidFill>
                  <a:latin typeface="Courier"/>
                  <a:cs typeface="Courier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52546" y="5526727"/>
                <a:ext cx="430927" cy="469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Courier"/>
                    <a:cs typeface="Courier"/>
                  </a:rPr>
                  <a:t>t</a:t>
                </a:r>
                <a:endParaRPr lang="en-US" sz="3200" dirty="0">
                  <a:solidFill>
                    <a:schemeClr val="bg1"/>
                  </a:solidFill>
                  <a:latin typeface="Courier"/>
                  <a:cs typeface="Courier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72676" y="4316987"/>
                <a:ext cx="430927" cy="469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Courier"/>
                    <a:cs typeface="Courier"/>
                  </a:rPr>
                  <a:t>b</a:t>
                </a:r>
                <a:endParaRPr lang="en-US" sz="3200" dirty="0">
                  <a:solidFill>
                    <a:schemeClr val="bg1"/>
                  </a:solidFill>
                  <a:latin typeface="Courier"/>
                  <a:cs typeface="Courier"/>
                </a:endParaRPr>
              </a:p>
            </p:txBody>
          </p:sp>
          <p:cxnSp>
            <p:nvCxnSpPr>
              <p:cNvPr id="45" name="Straight Connector 8"/>
              <p:cNvCxnSpPr/>
              <p:nvPr/>
            </p:nvCxnSpPr>
            <p:spPr>
              <a:xfrm flipH="1">
                <a:off x="427794" y="4448369"/>
                <a:ext cx="650053" cy="1366913"/>
              </a:xfrm>
              <a:prstGeom prst="line">
                <a:avLst/>
              </a:prstGeom>
              <a:ln w="1270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1983" y="5356665"/>
                <a:ext cx="2166218" cy="714261"/>
              </a:xfrm>
              <a:prstGeom prst="line">
                <a:avLst/>
              </a:prstGeom>
              <a:ln w="76200" cmpd="sng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1077848" y="3761597"/>
                <a:ext cx="1930849" cy="686772"/>
              </a:xfrm>
              <a:prstGeom prst="line">
                <a:avLst/>
              </a:prstGeom>
              <a:ln w="76200" cap="rnd" cmpd="sng">
                <a:solidFill>
                  <a:schemeClr val="accent4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3073446" y="3771459"/>
                <a:ext cx="2718270" cy="1269880"/>
              </a:xfrm>
              <a:prstGeom prst="line">
                <a:avLst/>
              </a:prstGeom>
              <a:ln w="76200" cmpd="sng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4987178" y="4145437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Courier"/>
                    <a:cs typeface="Courier"/>
                  </a:rPr>
                  <a:t>z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172968" y="329041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urier"/>
                  <a:cs typeface="Courier"/>
                </a:rPr>
                <a:t>c</a:t>
              </a:r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1833201" y="2267643"/>
            <a:ext cx="525301" cy="1269880"/>
          </a:xfrm>
          <a:prstGeom prst="line">
            <a:avLst/>
          </a:prstGeom>
          <a:ln w="127000"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1802082" y="2237032"/>
            <a:ext cx="2481843" cy="1327191"/>
          </a:xfrm>
          <a:custGeom>
            <a:avLst/>
            <a:gdLst>
              <a:gd name="connsiteX0" fmla="*/ 958946 w 958946"/>
              <a:gd name="connsiteY0" fmla="*/ 0 h 2410180"/>
              <a:gd name="connsiteX1" fmla="*/ 0 w 958946"/>
              <a:gd name="connsiteY1" fmla="*/ 1386501 h 2410180"/>
              <a:gd name="connsiteX2" fmla="*/ 920070 w 958946"/>
              <a:gd name="connsiteY2" fmla="*/ 2410180 h 2410180"/>
              <a:gd name="connsiteX3" fmla="*/ 958946 w 958946"/>
              <a:gd name="connsiteY3" fmla="*/ 0 h 2410180"/>
              <a:gd name="connsiteX0" fmla="*/ 999464 w 999464"/>
              <a:gd name="connsiteY0" fmla="*/ 0 h 2426538"/>
              <a:gd name="connsiteX1" fmla="*/ 0 w 999464"/>
              <a:gd name="connsiteY1" fmla="*/ 1402859 h 2426538"/>
              <a:gd name="connsiteX2" fmla="*/ 920070 w 999464"/>
              <a:gd name="connsiteY2" fmla="*/ 2426538 h 2426538"/>
              <a:gd name="connsiteX3" fmla="*/ 999464 w 999464"/>
              <a:gd name="connsiteY3" fmla="*/ 0 h 2426538"/>
              <a:gd name="connsiteX0" fmla="*/ 1039985 w 1039985"/>
              <a:gd name="connsiteY0" fmla="*/ 0 h 2426538"/>
              <a:gd name="connsiteX1" fmla="*/ 0 w 1039985"/>
              <a:gd name="connsiteY1" fmla="*/ 1402759 h 2426538"/>
              <a:gd name="connsiteX2" fmla="*/ 960591 w 1039985"/>
              <a:gd name="connsiteY2" fmla="*/ 2426538 h 2426538"/>
              <a:gd name="connsiteX3" fmla="*/ 1039985 w 1039985"/>
              <a:gd name="connsiteY3" fmla="*/ 0 h 2426538"/>
              <a:gd name="connsiteX0" fmla="*/ 1876420 w 1876420"/>
              <a:gd name="connsiteY0" fmla="*/ 0 h 1109189"/>
              <a:gd name="connsiteX1" fmla="*/ 0 w 1876420"/>
              <a:gd name="connsiteY1" fmla="*/ 85410 h 1109189"/>
              <a:gd name="connsiteX2" fmla="*/ 960591 w 1876420"/>
              <a:gd name="connsiteY2" fmla="*/ 1109189 h 1109189"/>
              <a:gd name="connsiteX3" fmla="*/ 1876420 w 1876420"/>
              <a:gd name="connsiteY3" fmla="*/ 0 h 1109189"/>
              <a:gd name="connsiteX0" fmla="*/ 6868275 w 6868275"/>
              <a:gd name="connsiteY0" fmla="*/ 0 h 1109189"/>
              <a:gd name="connsiteX1" fmla="*/ 0 w 6868275"/>
              <a:gd name="connsiteY1" fmla="*/ 441897 h 1109189"/>
              <a:gd name="connsiteX2" fmla="*/ 5952446 w 6868275"/>
              <a:gd name="connsiteY2" fmla="*/ 1109189 h 1109189"/>
              <a:gd name="connsiteX3" fmla="*/ 6868275 w 6868275"/>
              <a:gd name="connsiteY3" fmla="*/ 0 h 1109189"/>
              <a:gd name="connsiteX0" fmla="*/ 6868275 w 6868275"/>
              <a:gd name="connsiteY0" fmla="*/ 0 h 1122856"/>
              <a:gd name="connsiteX1" fmla="*/ 0 w 6868275"/>
              <a:gd name="connsiteY1" fmla="*/ 455564 h 1122856"/>
              <a:gd name="connsiteX2" fmla="*/ 5952446 w 6868275"/>
              <a:gd name="connsiteY2" fmla="*/ 1122856 h 1122856"/>
              <a:gd name="connsiteX3" fmla="*/ 6868275 w 6868275"/>
              <a:gd name="connsiteY3" fmla="*/ 0 h 1122856"/>
              <a:gd name="connsiteX0" fmla="*/ 6868275 w 6868275"/>
              <a:gd name="connsiteY0" fmla="*/ 0 h 808272"/>
              <a:gd name="connsiteX1" fmla="*/ 0 w 6868275"/>
              <a:gd name="connsiteY1" fmla="*/ 455564 h 808272"/>
              <a:gd name="connsiteX2" fmla="*/ 2762594 w 6868275"/>
              <a:gd name="connsiteY2" fmla="*/ 808272 h 808272"/>
              <a:gd name="connsiteX3" fmla="*/ 6868275 w 6868275"/>
              <a:gd name="connsiteY3" fmla="*/ 0 h 808272"/>
              <a:gd name="connsiteX0" fmla="*/ 8969390 w 8969390"/>
              <a:gd name="connsiteY0" fmla="*/ 0 h 364184"/>
              <a:gd name="connsiteX1" fmla="*/ 0 w 8969390"/>
              <a:gd name="connsiteY1" fmla="*/ 11476 h 364184"/>
              <a:gd name="connsiteX2" fmla="*/ 2762594 w 8969390"/>
              <a:gd name="connsiteY2" fmla="*/ 364184 h 364184"/>
              <a:gd name="connsiteX3" fmla="*/ 8969390 w 8969390"/>
              <a:gd name="connsiteY3" fmla="*/ 0 h 364184"/>
              <a:gd name="connsiteX0" fmla="*/ 7335191 w 7335191"/>
              <a:gd name="connsiteY0" fmla="*/ 201686 h 565870"/>
              <a:gd name="connsiteX1" fmla="*/ 0 w 7335191"/>
              <a:gd name="connsiteY1" fmla="*/ 0 h 565870"/>
              <a:gd name="connsiteX2" fmla="*/ 1128395 w 7335191"/>
              <a:gd name="connsiteY2" fmla="*/ 565870 h 565870"/>
              <a:gd name="connsiteX3" fmla="*/ 7335191 w 7335191"/>
              <a:gd name="connsiteY3" fmla="*/ 201686 h 565870"/>
              <a:gd name="connsiteX0" fmla="*/ 7335191 w 7335191"/>
              <a:gd name="connsiteY0" fmla="*/ 201686 h 401557"/>
              <a:gd name="connsiteX1" fmla="*/ 0 w 7335191"/>
              <a:gd name="connsiteY1" fmla="*/ 0 h 401557"/>
              <a:gd name="connsiteX2" fmla="*/ 1361851 w 7335191"/>
              <a:gd name="connsiteY2" fmla="*/ 401557 h 401557"/>
              <a:gd name="connsiteX3" fmla="*/ 7335191 w 7335191"/>
              <a:gd name="connsiteY3" fmla="*/ 201686 h 401557"/>
              <a:gd name="connsiteX0" fmla="*/ 7335191 w 7335191"/>
              <a:gd name="connsiteY0" fmla="*/ 201686 h 445966"/>
              <a:gd name="connsiteX1" fmla="*/ 0 w 7335191"/>
              <a:gd name="connsiteY1" fmla="*/ 0 h 445966"/>
              <a:gd name="connsiteX2" fmla="*/ 1478579 w 7335191"/>
              <a:gd name="connsiteY2" fmla="*/ 445966 h 445966"/>
              <a:gd name="connsiteX3" fmla="*/ 7335191 w 7335191"/>
              <a:gd name="connsiteY3" fmla="*/ 201686 h 445966"/>
              <a:gd name="connsiteX0" fmla="*/ 7451919 w 7451919"/>
              <a:gd name="connsiteY0" fmla="*/ 210568 h 454848"/>
              <a:gd name="connsiteX1" fmla="*/ 0 w 7451919"/>
              <a:gd name="connsiteY1" fmla="*/ 0 h 454848"/>
              <a:gd name="connsiteX2" fmla="*/ 1595307 w 7451919"/>
              <a:gd name="connsiteY2" fmla="*/ 454848 h 454848"/>
              <a:gd name="connsiteX3" fmla="*/ 7451919 w 7451919"/>
              <a:gd name="connsiteY3" fmla="*/ 210568 h 45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1919" h="454848">
                <a:moveTo>
                  <a:pt x="7451919" y="210568"/>
                </a:moveTo>
                <a:lnTo>
                  <a:pt x="0" y="0"/>
                </a:lnTo>
                <a:lnTo>
                  <a:pt x="1595307" y="454848"/>
                </a:lnTo>
                <a:lnTo>
                  <a:pt x="7451919" y="21056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1836263" y="958883"/>
            <a:ext cx="6820164" cy="5540372"/>
            <a:chOff x="1836263" y="958883"/>
            <a:chExt cx="6820164" cy="5540372"/>
          </a:xfrm>
        </p:grpSpPr>
        <p:grpSp>
          <p:nvGrpSpPr>
            <p:cNvPr id="59" name="Group 58"/>
            <p:cNvGrpSpPr/>
            <p:nvPr/>
          </p:nvGrpSpPr>
          <p:grpSpPr>
            <a:xfrm>
              <a:off x="5590068" y="958883"/>
              <a:ext cx="3066359" cy="5540372"/>
              <a:chOff x="5590068" y="958883"/>
              <a:chExt cx="3066359" cy="5540372"/>
            </a:xfrm>
          </p:grpSpPr>
          <p:sp>
            <p:nvSpPr>
              <p:cNvPr id="60" name="Freeform 59"/>
              <p:cNvSpPr/>
              <p:nvPr/>
            </p:nvSpPr>
            <p:spPr>
              <a:xfrm flipV="1">
                <a:off x="6375692" y="958883"/>
                <a:ext cx="2280735" cy="2132424"/>
              </a:xfrm>
              <a:custGeom>
                <a:avLst/>
                <a:gdLst>
                  <a:gd name="connsiteX0" fmla="*/ 0 w 4017204"/>
                  <a:gd name="connsiteY0" fmla="*/ 0 h 375781"/>
                  <a:gd name="connsiteX1" fmla="*/ 4017204 w 4017204"/>
                  <a:gd name="connsiteY1" fmla="*/ 375781 h 375781"/>
                  <a:gd name="connsiteX2" fmla="*/ 4017204 w 4017204"/>
                  <a:gd name="connsiteY2" fmla="*/ 375781 h 375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17204" h="375781">
                    <a:moveTo>
                      <a:pt x="0" y="0"/>
                    </a:moveTo>
                    <a:lnTo>
                      <a:pt x="4017204" y="375781"/>
                    </a:lnTo>
                    <a:lnTo>
                      <a:pt x="4017204" y="375781"/>
                    </a:lnTo>
                  </a:path>
                </a:pathLst>
              </a:custGeom>
              <a:ln w="127000" cmpd="sng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 flipV="1">
                <a:off x="5590068" y="4833322"/>
                <a:ext cx="1733821" cy="1665933"/>
              </a:xfrm>
              <a:custGeom>
                <a:avLst/>
                <a:gdLst>
                  <a:gd name="connsiteX0" fmla="*/ 0 w 4017204"/>
                  <a:gd name="connsiteY0" fmla="*/ 0 h 375781"/>
                  <a:gd name="connsiteX1" fmla="*/ 4017204 w 4017204"/>
                  <a:gd name="connsiteY1" fmla="*/ 375781 h 375781"/>
                  <a:gd name="connsiteX2" fmla="*/ 4017204 w 4017204"/>
                  <a:gd name="connsiteY2" fmla="*/ 375781 h 375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17204" h="375781">
                    <a:moveTo>
                      <a:pt x="0" y="0"/>
                    </a:moveTo>
                    <a:lnTo>
                      <a:pt x="4017204" y="375781"/>
                    </a:lnTo>
                    <a:lnTo>
                      <a:pt x="4017204" y="375781"/>
                    </a:lnTo>
                  </a:path>
                </a:pathLst>
              </a:custGeom>
              <a:ln w="127000" cmpd="sng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836263" y="1137201"/>
              <a:ext cx="2482069" cy="4022879"/>
              <a:chOff x="1836263" y="1137201"/>
              <a:chExt cx="2482069" cy="4022879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1836263" y="1137201"/>
                <a:ext cx="2456151" cy="583108"/>
              </a:xfrm>
              <a:prstGeom prst="line">
                <a:avLst/>
              </a:prstGeom>
              <a:ln w="190500" cap="rnd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2332565" y="4493389"/>
                <a:ext cx="1985767" cy="666691"/>
              </a:xfrm>
              <a:prstGeom prst="line">
                <a:avLst/>
              </a:prstGeom>
              <a:ln w="190500" cap="rnd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Box 65"/>
          <p:cNvSpPr txBox="1"/>
          <p:nvPr/>
        </p:nvSpPr>
        <p:spPr>
          <a:xfrm>
            <a:off x="0" y="3216810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Chalkduster"/>
                <a:cs typeface="Chalkduster"/>
              </a:rPr>
              <a:t>Stab</a:t>
            </a:r>
            <a:r>
              <a:rPr lang="en-US" sz="3400" dirty="0">
                <a:latin typeface="Chalkduster"/>
                <a:cs typeface="Chalkduster"/>
              </a:rPr>
              <a:t>(</a:t>
            </a:r>
            <a:r>
              <a:rPr lang="en-US" sz="3400" dirty="0" err="1">
                <a:latin typeface="Chalkduster"/>
                <a:cs typeface="Chalkduster"/>
              </a:rPr>
              <a:t>pq</a:t>
            </a:r>
            <a:r>
              <a:rPr lang="en-US" sz="3400" dirty="0">
                <a:latin typeface="Chalkduster"/>
                <a:cs typeface="Chalkduster"/>
              </a:rPr>
              <a:t>, </a:t>
            </a:r>
            <a:r>
              <a:rPr lang="en-US" sz="3400" dirty="0" err="1">
                <a:latin typeface="Chalkduster"/>
                <a:cs typeface="Chalkduster"/>
              </a:rPr>
              <a:t>uz</a:t>
            </a:r>
            <a:r>
              <a:rPr lang="en-US" sz="3400" dirty="0">
                <a:latin typeface="Chalkduster"/>
                <a:cs typeface="Chalkduster"/>
              </a:rPr>
              <a:t>, </a:t>
            </a:r>
            <a:r>
              <a:rPr lang="en-US" sz="3400" dirty="0" err="1">
                <a:latin typeface="Chalkduster"/>
                <a:cs typeface="Chalkduster"/>
              </a:rPr>
              <a:t>qacz</a:t>
            </a:r>
            <a:r>
              <a:rPr lang="en-US" sz="3400" dirty="0" smtClean="0">
                <a:latin typeface="Chalkduster"/>
                <a:cs typeface="Chalkduster"/>
              </a:rPr>
              <a:t>)</a:t>
            </a:r>
            <a:r>
              <a:rPr lang="en-US" sz="3200" dirty="0" smtClean="0">
                <a:latin typeface="Chalkduster"/>
                <a:cs typeface="Chalkduster"/>
              </a:rPr>
              <a:t> </a:t>
            </a:r>
            <a:r>
              <a:rPr lang="en-US" sz="4000" dirty="0" smtClean="0">
                <a:latin typeface="Courier"/>
                <a:cs typeface="Courier"/>
              </a:rPr>
              <a:t>&amp;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sz="3400" dirty="0" smtClean="0">
                <a:latin typeface="Chalkduster"/>
                <a:cs typeface="Chalkduster"/>
              </a:rPr>
              <a:t>Stab</a:t>
            </a:r>
            <a:r>
              <a:rPr lang="en-US" sz="3400" dirty="0">
                <a:latin typeface="Chalkduster"/>
                <a:cs typeface="Chalkduster"/>
              </a:rPr>
              <a:t>(</a:t>
            </a:r>
            <a:r>
              <a:rPr lang="en-US" sz="3400" dirty="0" err="1">
                <a:latin typeface="Chalkduster"/>
                <a:cs typeface="Chalkduster"/>
              </a:rPr>
              <a:t>rt</a:t>
            </a:r>
            <a:r>
              <a:rPr lang="en-US" sz="3400" dirty="0">
                <a:latin typeface="Chalkduster"/>
                <a:cs typeface="Chalkduster"/>
              </a:rPr>
              <a:t>, </a:t>
            </a:r>
            <a:r>
              <a:rPr lang="en-US" sz="3400" dirty="0" err="1">
                <a:latin typeface="Chalkduster"/>
                <a:cs typeface="Chalkduster"/>
              </a:rPr>
              <a:t>vz</a:t>
            </a:r>
            <a:r>
              <a:rPr lang="en-US" sz="3400" dirty="0">
                <a:latin typeface="Chalkduster"/>
                <a:cs typeface="Chalkduster"/>
              </a:rPr>
              <a:t>, </a:t>
            </a:r>
            <a:r>
              <a:rPr lang="en-US" sz="3400" dirty="0" err="1">
                <a:latin typeface="Chalkduster"/>
                <a:cs typeface="Chalkduster"/>
              </a:rPr>
              <a:t>tbcz</a:t>
            </a:r>
            <a:r>
              <a:rPr lang="en-US" sz="3400" dirty="0">
                <a:latin typeface="Chalkduster"/>
                <a:cs typeface="Chalkdust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30701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047E-6 -4.44187E-6 L -0.00139 -0.1614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808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1046E-6 3.14961E-6 L 0.00139 -0.151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759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3326E-6 -3.25614E-6 L 4.13326E-6 0.23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6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1586E-6 9.81936E-7 L -2.21586E-6 0.2334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7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9" y="0"/>
            <a:ext cx="488547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Base Case(1 &amp; 2)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14328" y="1072071"/>
            <a:ext cx="7073861" cy="4560802"/>
            <a:chOff x="897669" y="700184"/>
            <a:chExt cx="3590053" cy="5684995"/>
          </a:xfrm>
        </p:grpSpPr>
        <p:sp>
          <p:nvSpPr>
            <p:cNvPr id="15" name="Freeform 14"/>
            <p:cNvSpPr/>
            <p:nvPr/>
          </p:nvSpPr>
          <p:spPr>
            <a:xfrm>
              <a:off x="1666329" y="1140575"/>
              <a:ext cx="2571484" cy="1340613"/>
            </a:xfrm>
            <a:custGeom>
              <a:avLst/>
              <a:gdLst>
                <a:gd name="connsiteX0" fmla="*/ 0 w 4017204"/>
                <a:gd name="connsiteY0" fmla="*/ 0 h 375781"/>
                <a:gd name="connsiteX1" fmla="*/ 4017204 w 4017204"/>
                <a:gd name="connsiteY1" fmla="*/ 375781 h 375781"/>
                <a:gd name="connsiteX2" fmla="*/ 4017204 w 4017204"/>
                <a:gd name="connsiteY2" fmla="*/ 375781 h 37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7204" h="375781">
                  <a:moveTo>
                    <a:pt x="0" y="0"/>
                  </a:moveTo>
                  <a:lnTo>
                    <a:pt x="4017204" y="375781"/>
                  </a:lnTo>
                  <a:lnTo>
                    <a:pt x="4017204" y="375781"/>
                  </a:lnTo>
                </a:path>
              </a:pathLst>
            </a:custGeom>
            <a:ln w="7620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1225693" y="4548641"/>
              <a:ext cx="3012121" cy="1286661"/>
            </a:xfrm>
            <a:prstGeom prst="line">
              <a:avLst/>
            </a:prstGeom>
            <a:ln w="7620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036701" y="1010723"/>
              <a:ext cx="1153328" cy="2086232"/>
            </a:xfrm>
            <a:prstGeom prst="line">
              <a:avLst/>
            </a:prstGeom>
            <a:ln w="1270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286424" y="4379792"/>
              <a:ext cx="670347" cy="2005387"/>
            </a:xfrm>
            <a:prstGeom prst="line">
              <a:avLst/>
            </a:prstGeom>
            <a:ln w="1270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36701" y="3096954"/>
              <a:ext cx="920070" cy="1282838"/>
            </a:xfrm>
            <a:prstGeom prst="line">
              <a:avLst/>
            </a:prstGeom>
            <a:ln w="12700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056795" y="1582122"/>
              <a:ext cx="4309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urier"/>
                  <a:cs typeface="Courier"/>
                </a:rPr>
                <a:t>p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90029" y="700184"/>
              <a:ext cx="430927" cy="584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q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86398" y="5609174"/>
              <a:ext cx="4309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t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50508" y="4496611"/>
              <a:ext cx="4309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r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97669" y="2300569"/>
              <a:ext cx="4309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a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14050" y="4087404"/>
              <a:ext cx="4309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b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88277" y="1175713"/>
            <a:ext cx="5469629" cy="2848333"/>
            <a:chOff x="988277" y="1175713"/>
            <a:chExt cx="5469629" cy="2848333"/>
          </a:xfrm>
        </p:grpSpPr>
        <p:cxnSp>
          <p:nvCxnSpPr>
            <p:cNvPr id="39" name="Straight Connector 38"/>
            <p:cNvCxnSpPr/>
            <p:nvPr/>
          </p:nvCxnSpPr>
          <p:spPr>
            <a:xfrm rot="5400000">
              <a:off x="4357792" y="1499103"/>
              <a:ext cx="1587609" cy="1231803"/>
            </a:xfrm>
            <a:prstGeom prst="line">
              <a:avLst/>
            </a:prstGeom>
            <a:ln w="76200" cmpd="sng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689743" y="1175713"/>
              <a:ext cx="7681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urier"/>
                  <a:cs typeface="Courier"/>
                </a:rPr>
                <a:t>z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29769" y="2674239"/>
              <a:ext cx="7681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urier"/>
                  <a:cs typeface="Courier"/>
                </a:rPr>
                <a:t>c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988277" y="2908810"/>
              <a:ext cx="3547414" cy="86076"/>
            </a:xfrm>
            <a:prstGeom prst="line">
              <a:avLst/>
            </a:prstGeom>
            <a:ln w="76200" cap="rnd" cmpd="sng">
              <a:solidFill>
                <a:schemeClr val="accent4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801188" y="2908810"/>
              <a:ext cx="1748850" cy="1115236"/>
            </a:xfrm>
            <a:prstGeom prst="line">
              <a:avLst/>
            </a:prstGeom>
            <a:ln w="76200" cap="rnd" cmpd="sng">
              <a:solidFill>
                <a:schemeClr val="accent4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flipH="1">
            <a:off x="2146502" y="2145082"/>
            <a:ext cx="1948461" cy="425493"/>
          </a:xfrm>
          <a:prstGeom prst="line">
            <a:avLst/>
          </a:prstGeom>
          <a:ln w="127000" cap="rnd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19226999">
            <a:off x="2085705" y="4144375"/>
            <a:ext cx="8363398" cy="677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latin typeface="Chalkduster"/>
                <a:cs typeface="Chalkduster"/>
              </a:rPr>
              <a:t>Stab(</a:t>
            </a:r>
            <a:r>
              <a:rPr lang="en-US" sz="3800" dirty="0" err="1" smtClean="0">
                <a:latin typeface="Chalkduster"/>
                <a:cs typeface="Chalkduster"/>
              </a:rPr>
              <a:t>pq</a:t>
            </a:r>
            <a:r>
              <a:rPr lang="en-US" sz="3800" dirty="0" smtClean="0">
                <a:latin typeface="Chalkduster"/>
                <a:cs typeface="Chalkduster"/>
              </a:rPr>
              <a:t>, </a:t>
            </a:r>
            <a:r>
              <a:rPr lang="en-US" sz="3800" dirty="0" err="1" smtClean="0">
                <a:latin typeface="Chalkduster"/>
                <a:cs typeface="Chalkduster"/>
              </a:rPr>
              <a:t>rt</a:t>
            </a:r>
            <a:r>
              <a:rPr lang="en-US" sz="3800" dirty="0" smtClean="0">
                <a:latin typeface="Chalkduster"/>
                <a:cs typeface="Chalkduster"/>
              </a:rPr>
              <a:t>, </a:t>
            </a:r>
            <a:r>
              <a:rPr lang="en-US" sz="3800" dirty="0" err="1" smtClean="0">
                <a:latin typeface="Chalkduster"/>
                <a:cs typeface="Chalkduster"/>
              </a:rPr>
              <a:t>qabt</a:t>
            </a:r>
            <a:r>
              <a:rPr lang="en-US" sz="3800" dirty="0" smtClean="0">
                <a:latin typeface="Chalkduster"/>
                <a:cs typeface="Chalkduster"/>
              </a:rPr>
              <a:t>) = FALSE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5183490" y="677108"/>
            <a:ext cx="1373626" cy="1083380"/>
          </a:xfrm>
          <a:prstGeom prst="line">
            <a:avLst/>
          </a:prstGeom>
          <a:ln w="127000" cap="rnd"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671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6984" y="864743"/>
            <a:ext cx="5972369" cy="4560802"/>
            <a:chOff x="897669" y="700184"/>
            <a:chExt cx="3031035" cy="5684995"/>
          </a:xfrm>
        </p:grpSpPr>
        <p:sp>
          <p:nvSpPr>
            <p:cNvPr id="5" name="Freeform 4"/>
            <p:cNvSpPr/>
            <p:nvPr/>
          </p:nvSpPr>
          <p:spPr>
            <a:xfrm>
              <a:off x="1666329" y="1140574"/>
              <a:ext cx="2150574" cy="2946829"/>
            </a:xfrm>
            <a:custGeom>
              <a:avLst/>
              <a:gdLst>
                <a:gd name="connsiteX0" fmla="*/ 0 w 4017204"/>
                <a:gd name="connsiteY0" fmla="*/ 0 h 375781"/>
                <a:gd name="connsiteX1" fmla="*/ 4017204 w 4017204"/>
                <a:gd name="connsiteY1" fmla="*/ 375781 h 375781"/>
                <a:gd name="connsiteX2" fmla="*/ 4017204 w 4017204"/>
                <a:gd name="connsiteY2" fmla="*/ 375781 h 37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7204" h="375781">
                  <a:moveTo>
                    <a:pt x="0" y="0"/>
                  </a:moveTo>
                  <a:lnTo>
                    <a:pt x="4017204" y="375781"/>
                  </a:lnTo>
                  <a:lnTo>
                    <a:pt x="4017204" y="375781"/>
                  </a:lnTo>
                </a:path>
              </a:pathLst>
            </a:custGeom>
            <a:ln w="76200" cap="rnd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225693" y="4087404"/>
              <a:ext cx="2591210" cy="1747900"/>
            </a:xfrm>
            <a:prstGeom prst="line">
              <a:avLst/>
            </a:prstGeom>
            <a:ln w="76200" cap="rnd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036701" y="1010723"/>
              <a:ext cx="1153328" cy="2086232"/>
            </a:xfrm>
            <a:prstGeom prst="line">
              <a:avLst/>
            </a:prstGeom>
            <a:ln w="1270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286424" y="4379792"/>
              <a:ext cx="670347" cy="2005387"/>
            </a:xfrm>
            <a:prstGeom prst="line">
              <a:avLst/>
            </a:prstGeom>
            <a:ln w="1270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36701" y="3096954"/>
              <a:ext cx="920070" cy="1282838"/>
            </a:xfrm>
            <a:prstGeom prst="line">
              <a:avLst/>
            </a:prstGeom>
            <a:ln w="12700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97777" y="2919283"/>
              <a:ext cx="4309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urier"/>
                  <a:cs typeface="Courier"/>
                </a:rPr>
                <a:t>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0029" y="700184"/>
              <a:ext cx="430927" cy="584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q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6398" y="5609174"/>
              <a:ext cx="4309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t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97777" y="4139614"/>
              <a:ext cx="4309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r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7669" y="2300569"/>
              <a:ext cx="4309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a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14050" y="4087404"/>
              <a:ext cx="4309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Courier"/>
                  <a:cs typeface="Courier"/>
                </a:rPr>
                <a:t>b</a:t>
              </a:r>
              <a:endParaRPr lang="en-US" sz="320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2959" y="0"/>
            <a:ext cx="372409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Base Case(</a:t>
            </a:r>
            <a:r>
              <a:rPr lang="en-US" sz="3800" dirty="0">
                <a:solidFill>
                  <a:schemeClr val="bg1"/>
                </a:solidFill>
                <a:latin typeface="Chalkduster"/>
                <a:cs typeface="Chalkduster"/>
              </a:rPr>
              <a:t>3</a:t>
            </a:r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226718" y="1333372"/>
            <a:ext cx="2084625" cy="3486893"/>
            <a:chOff x="3434062" y="1540700"/>
            <a:chExt cx="2084625" cy="3486893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3434062" y="1540700"/>
              <a:ext cx="1154701" cy="1454186"/>
            </a:xfrm>
            <a:prstGeom prst="line">
              <a:avLst/>
            </a:prstGeom>
            <a:ln w="127000" cap="rnd">
              <a:solidFill>
                <a:schemeClr val="bg1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737056" y="3789476"/>
              <a:ext cx="372847" cy="1238117"/>
            </a:xfrm>
            <a:prstGeom prst="line">
              <a:avLst/>
            </a:prstGeom>
            <a:ln w="127000" cap="rnd">
              <a:solidFill>
                <a:schemeClr val="bg1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820646" y="2267793"/>
              <a:ext cx="698041" cy="2267493"/>
            </a:xfrm>
            <a:prstGeom prst="line">
              <a:avLst/>
            </a:prstGeom>
            <a:ln w="127000" cap="rnd">
              <a:solidFill>
                <a:schemeClr val="bg1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 rot="19226999">
            <a:off x="2097815" y="4199178"/>
            <a:ext cx="8269217" cy="677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latin typeface="Chalkduster"/>
                <a:cs typeface="Chalkduster"/>
              </a:rPr>
              <a:t>Stab(</a:t>
            </a:r>
            <a:r>
              <a:rPr lang="en-US" sz="3800" dirty="0" err="1" smtClean="0">
                <a:latin typeface="Chalkduster"/>
                <a:cs typeface="Chalkduster"/>
              </a:rPr>
              <a:t>pq</a:t>
            </a:r>
            <a:r>
              <a:rPr lang="en-US" sz="3800" dirty="0" smtClean="0">
                <a:latin typeface="Chalkduster"/>
                <a:cs typeface="Chalkduster"/>
              </a:rPr>
              <a:t>, </a:t>
            </a:r>
            <a:r>
              <a:rPr lang="en-US" sz="3800" dirty="0" err="1" smtClean="0">
                <a:latin typeface="Chalkduster"/>
                <a:cs typeface="Chalkduster"/>
              </a:rPr>
              <a:t>rt</a:t>
            </a:r>
            <a:r>
              <a:rPr lang="en-US" sz="3800" dirty="0" smtClean="0">
                <a:latin typeface="Chalkduster"/>
                <a:cs typeface="Chalkduster"/>
              </a:rPr>
              <a:t>, </a:t>
            </a:r>
            <a:r>
              <a:rPr lang="en-US" sz="3800" dirty="0" err="1" smtClean="0">
                <a:latin typeface="Chalkduster"/>
                <a:cs typeface="Chalkduster"/>
              </a:rPr>
              <a:t>qabt</a:t>
            </a:r>
            <a:r>
              <a:rPr lang="en-US" sz="3800" dirty="0" smtClean="0">
                <a:latin typeface="Chalkduster"/>
                <a:cs typeface="Chalkduster"/>
              </a:rPr>
              <a:t>) = TRUE</a:t>
            </a:r>
          </a:p>
        </p:txBody>
      </p:sp>
    </p:spTree>
    <p:extLst>
      <p:ext uri="{BB962C8B-B14F-4D97-AF65-F5344CB8AC3E}">
        <p14:creationId xmlns:p14="http://schemas.microsoft.com/office/powerpoint/2010/main" xmlns="" val="20607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01697" y="523961"/>
            <a:ext cx="3848741" cy="5023052"/>
            <a:chOff x="4001697" y="1055239"/>
            <a:chExt cx="3848741" cy="5023052"/>
          </a:xfrm>
        </p:grpSpPr>
        <p:grpSp>
          <p:nvGrpSpPr>
            <p:cNvPr id="5" name="Group 4"/>
            <p:cNvGrpSpPr/>
            <p:nvPr/>
          </p:nvGrpSpPr>
          <p:grpSpPr>
            <a:xfrm>
              <a:off x="4001697" y="1633709"/>
              <a:ext cx="3848741" cy="4444582"/>
              <a:chOff x="4001697" y="1633709"/>
              <a:chExt cx="3848741" cy="444458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001697" y="1633709"/>
                <a:ext cx="3848741" cy="4444582"/>
                <a:chOff x="4001697" y="1633709"/>
                <a:chExt cx="3848741" cy="4444582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4001697" y="1633709"/>
                  <a:ext cx="3848741" cy="4444582"/>
                  <a:chOff x="3758030" y="1373544"/>
                  <a:chExt cx="4380049" cy="4846278"/>
                </a:xfrm>
              </p:grpSpPr>
              <p:sp>
                <p:nvSpPr>
                  <p:cNvPr id="11" name="Freeform 10"/>
                  <p:cNvSpPr/>
                  <p:nvPr/>
                </p:nvSpPr>
                <p:spPr>
                  <a:xfrm>
                    <a:off x="3770989" y="2099189"/>
                    <a:ext cx="4367090" cy="3654145"/>
                  </a:xfrm>
                  <a:custGeom>
                    <a:avLst/>
                    <a:gdLst>
                      <a:gd name="connsiteX0" fmla="*/ 0 w 3809865"/>
                      <a:gd name="connsiteY0" fmla="*/ 0 h 3602313"/>
                      <a:gd name="connsiteX1" fmla="*/ 2876837 w 3809865"/>
                      <a:gd name="connsiteY1" fmla="*/ 90706 h 3602313"/>
                      <a:gd name="connsiteX2" fmla="*/ 3809865 w 3809865"/>
                      <a:gd name="connsiteY2" fmla="*/ 1814115 h 3602313"/>
                      <a:gd name="connsiteX3" fmla="*/ 3213764 w 3809865"/>
                      <a:gd name="connsiteY3" fmla="*/ 3433860 h 3602313"/>
                      <a:gd name="connsiteX4" fmla="*/ 38876 w 3809865"/>
                      <a:gd name="connsiteY4" fmla="*/ 3602313 h 3602313"/>
                      <a:gd name="connsiteX5" fmla="*/ 38876 w 3809865"/>
                      <a:gd name="connsiteY5" fmla="*/ 3602313 h 3602313"/>
                      <a:gd name="connsiteX0" fmla="*/ 0 w 3809865"/>
                      <a:gd name="connsiteY0" fmla="*/ 0 h 3615271"/>
                      <a:gd name="connsiteX1" fmla="*/ 2876837 w 3809865"/>
                      <a:gd name="connsiteY1" fmla="*/ 103664 h 3615271"/>
                      <a:gd name="connsiteX2" fmla="*/ 3809865 w 3809865"/>
                      <a:gd name="connsiteY2" fmla="*/ 1827073 h 3615271"/>
                      <a:gd name="connsiteX3" fmla="*/ 3213764 w 3809865"/>
                      <a:gd name="connsiteY3" fmla="*/ 3446818 h 3615271"/>
                      <a:gd name="connsiteX4" fmla="*/ 38876 w 3809865"/>
                      <a:gd name="connsiteY4" fmla="*/ 3615271 h 3615271"/>
                      <a:gd name="connsiteX5" fmla="*/ 38876 w 3809865"/>
                      <a:gd name="connsiteY5" fmla="*/ 3615271 h 3615271"/>
                      <a:gd name="connsiteX0" fmla="*/ 0 w 4263420"/>
                      <a:gd name="connsiteY0" fmla="*/ 0 h 3628229"/>
                      <a:gd name="connsiteX1" fmla="*/ 3330392 w 4263420"/>
                      <a:gd name="connsiteY1" fmla="*/ 116622 h 3628229"/>
                      <a:gd name="connsiteX2" fmla="*/ 4263420 w 4263420"/>
                      <a:gd name="connsiteY2" fmla="*/ 1840031 h 3628229"/>
                      <a:gd name="connsiteX3" fmla="*/ 3667319 w 4263420"/>
                      <a:gd name="connsiteY3" fmla="*/ 3459776 h 3628229"/>
                      <a:gd name="connsiteX4" fmla="*/ 492431 w 4263420"/>
                      <a:gd name="connsiteY4" fmla="*/ 3628229 h 3628229"/>
                      <a:gd name="connsiteX5" fmla="*/ 492431 w 4263420"/>
                      <a:gd name="connsiteY5" fmla="*/ 3628229 h 3628229"/>
                      <a:gd name="connsiteX0" fmla="*/ 103670 w 4367090"/>
                      <a:gd name="connsiteY0" fmla="*/ 0 h 3654145"/>
                      <a:gd name="connsiteX1" fmla="*/ 3434062 w 4367090"/>
                      <a:gd name="connsiteY1" fmla="*/ 116622 h 3654145"/>
                      <a:gd name="connsiteX2" fmla="*/ 4367090 w 4367090"/>
                      <a:gd name="connsiteY2" fmla="*/ 1840031 h 3654145"/>
                      <a:gd name="connsiteX3" fmla="*/ 3770989 w 4367090"/>
                      <a:gd name="connsiteY3" fmla="*/ 3459776 h 3654145"/>
                      <a:gd name="connsiteX4" fmla="*/ 596101 w 4367090"/>
                      <a:gd name="connsiteY4" fmla="*/ 3628229 h 3654145"/>
                      <a:gd name="connsiteX5" fmla="*/ 0 w 4367090"/>
                      <a:gd name="connsiteY5" fmla="*/ 3654145 h 3654145"/>
                      <a:gd name="connsiteX0" fmla="*/ 103670 w 4367090"/>
                      <a:gd name="connsiteY0" fmla="*/ 0 h 3654145"/>
                      <a:gd name="connsiteX1" fmla="*/ 3434062 w 4367090"/>
                      <a:gd name="connsiteY1" fmla="*/ 116622 h 3654145"/>
                      <a:gd name="connsiteX2" fmla="*/ 4367090 w 4367090"/>
                      <a:gd name="connsiteY2" fmla="*/ 1840031 h 3654145"/>
                      <a:gd name="connsiteX3" fmla="*/ 3770989 w 4367090"/>
                      <a:gd name="connsiteY3" fmla="*/ 3459776 h 3654145"/>
                      <a:gd name="connsiteX4" fmla="*/ 596101 w 4367090"/>
                      <a:gd name="connsiteY4" fmla="*/ 3628229 h 3654145"/>
                      <a:gd name="connsiteX5" fmla="*/ 323968 w 4367090"/>
                      <a:gd name="connsiteY5" fmla="*/ 3641187 h 3654145"/>
                      <a:gd name="connsiteX6" fmla="*/ 0 w 4367090"/>
                      <a:gd name="connsiteY6" fmla="*/ 3654145 h 3654145"/>
                      <a:gd name="connsiteX0" fmla="*/ 194381 w 4367090"/>
                      <a:gd name="connsiteY0" fmla="*/ 0 h 3654145"/>
                      <a:gd name="connsiteX1" fmla="*/ 3434062 w 4367090"/>
                      <a:gd name="connsiteY1" fmla="*/ 116622 h 3654145"/>
                      <a:gd name="connsiteX2" fmla="*/ 4367090 w 4367090"/>
                      <a:gd name="connsiteY2" fmla="*/ 1840031 h 3654145"/>
                      <a:gd name="connsiteX3" fmla="*/ 3770989 w 4367090"/>
                      <a:gd name="connsiteY3" fmla="*/ 3459776 h 3654145"/>
                      <a:gd name="connsiteX4" fmla="*/ 596101 w 4367090"/>
                      <a:gd name="connsiteY4" fmla="*/ 3628229 h 3654145"/>
                      <a:gd name="connsiteX5" fmla="*/ 323968 w 4367090"/>
                      <a:gd name="connsiteY5" fmla="*/ 3641187 h 3654145"/>
                      <a:gd name="connsiteX6" fmla="*/ 0 w 4367090"/>
                      <a:gd name="connsiteY6" fmla="*/ 3654145 h 3654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367090" h="3654145">
                        <a:moveTo>
                          <a:pt x="194381" y="0"/>
                        </a:moveTo>
                        <a:lnTo>
                          <a:pt x="3434062" y="116622"/>
                        </a:lnTo>
                        <a:lnTo>
                          <a:pt x="4367090" y="1840031"/>
                        </a:lnTo>
                        <a:lnTo>
                          <a:pt x="3770989" y="3459776"/>
                        </a:lnTo>
                        <a:lnTo>
                          <a:pt x="596101" y="3628229"/>
                        </a:lnTo>
                        <a:lnTo>
                          <a:pt x="323968" y="3641187"/>
                        </a:lnTo>
                        <a:lnTo>
                          <a:pt x="0" y="3654145"/>
                        </a:lnTo>
                      </a:path>
                    </a:pathLst>
                  </a:custGeom>
                  <a:ln w="76200" cmpd="sng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3758030" y="1373544"/>
                    <a:ext cx="997822" cy="4846278"/>
                    <a:chOff x="3758030" y="1373544"/>
                    <a:chExt cx="997822" cy="4846278"/>
                  </a:xfrm>
                </p:grpSpPr>
                <p:cxnSp>
                  <p:nvCxnSpPr>
                    <p:cNvPr id="20" name="Straight Connector 19"/>
                    <p:cNvCxnSpPr/>
                    <p:nvPr/>
                  </p:nvCxnSpPr>
                  <p:spPr>
                    <a:xfrm flipV="1">
                      <a:off x="3965370" y="1373544"/>
                      <a:ext cx="790482" cy="1334670"/>
                    </a:xfrm>
                    <a:prstGeom prst="line">
                      <a:avLst/>
                    </a:prstGeom>
                    <a:ln w="1524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 flipH="1" flipV="1">
                      <a:off x="3758030" y="4340916"/>
                      <a:ext cx="997822" cy="1878906"/>
                    </a:xfrm>
                    <a:prstGeom prst="line">
                      <a:avLst/>
                    </a:prstGeom>
                    <a:ln w="1524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/>
                    <p:cNvCxnSpPr/>
                    <p:nvPr/>
                  </p:nvCxnSpPr>
                  <p:spPr>
                    <a:xfrm flipV="1">
                      <a:off x="3770989" y="2708214"/>
                      <a:ext cx="194382" cy="1632702"/>
                    </a:xfrm>
                    <a:prstGeom prst="line">
                      <a:avLst/>
                    </a:prstGeom>
                    <a:ln w="152400" cap="rnd" cmpd="sng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" name="Straight Connector 12"/>
                  <p:cNvCxnSpPr/>
                  <p:nvPr/>
                </p:nvCxnSpPr>
                <p:spPr>
                  <a:xfrm flipV="1">
                    <a:off x="5585210" y="1671577"/>
                    <a:ext cx="165360" cy="1218049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 flipV="1">
                    <a:off x="6761350" y="2131585"/>
                    <a:ext cx="725689" cy="1703971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 flipV="1">
                    <a:off x="5429705" y="5235016"/>
                    <a:ext cx="1671676" cy="816351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flipH="1" flipV="1">
                    <a:off x="5118696" y="4995294"/>
                    <a:ext cx="466514" cy="861703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 flipH="1" flipV="1">
                    <a:off x="6284981" y="4340916"/>
                    <a:ext cx="1707448" cy="256063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V="1">
                    <a:off x="5750571" y="2099190"/>
                    <a:ext cx="1350810" cy="2604549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flipV="1">
                    <a:off x="4931525" y="2889626"/>
                    <a:ext cx="1353456" cy="272118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6890114" y="1754092"/>
                  <a:ext cx="430927" cy="584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bg1"/>
                      </a:solidFill>
                      <a:latin typeface="Courier"/>
                      <a:cs typeface="Courier"/>
                    </a:rPr>
                    <a:t>q</a:t>
                  </a:r>
                  <a:endParaRPr lang="en-US" sz="3200" dirty="0">
                    <a:solidFill>
                      <a:schemeClr val="bg1"/>
                    </a:solidFill>
                    <a:latin typeface="Courier"/>
                    <a:cs typeface="Courier"/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7266122" y="5358081"/>
                <a:ext cx="43092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Courier"/>
                    <a:cs typeface="Courier"/>
                  </a:rPr>
                  <a:t>t</a:t>
                </a:r>
                <a:endParaRPr lang="en-US" sz="3200" dirty="0">
                  <a:solidFill>
                    <a:schemeClr val="bg1"/>
                  </a:solidFill>
                  <a:latin typeface="Courier"/>
                  <a:cs typeface="Courier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40573" y="1055239"/>
              <a:ext cx="51809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chemeClr val="bg1"/>
                  </a:solidFill>
                  <a:latin typeface="Courier"/>
                  <a:cs typeface="Courier"/>
                </a:rPr>
                <a:t>B</a:t>
              </a:r>
              <a:endParaRPr lang="en-US" sz="3200" i="1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17141" y="520204"/>
            <a:ext cx="3712099" cy="5156456"/>
            <a:chOff x="1317141" y="1051482"/>
            <a:chExt cx="3712099" cy="5156456"/>
          </a:xfrm>
        </p:grpSpPr>
        <p:grpSp>
          <p:nvGrpSpPr>
            <p:cNvPr id="24" name="Group 23"/>
            <p:cNvGrpSpPr/>
            <p:nvPr/>
          </p:nvGrpSpPr>
          <p:grpSpPr>
            <a:xfrm>
              <a:off x="1317141" y="1601692"/>
              <a:ext cx="3712099" cy="4606246"/>
              <a:chOff x="1317141" y="1601692"/>
              <a:chExt cx="3712099" cy="4606246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317141" y="1601692"/>
                <a:ext cx="3712099" cy="4606246"/>
                <a:chOff x="1317141" y="1601692"/>
                <a:chExt cx="3712099" cy="4606246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1317141" y="1620751"/>
                  <a:ext cx="3712099" cy="4587187"/>
                  <a:chOff x="699771" y="1373545"/>
                  <a:chExt cx="4224544" cy="5001771"/>
                </a:xfrm>
              </p:grpSpPr>
              <p:sp>
                <p:nvSpPr>
                  <p:cNvPr id="30" name="Freeform 29"/>
                  <p:cNvSpPr/>
                  <p:nvPr/>
                </p:nvSpPr>
                <p:spPr>
                  <a:xfrm>
                    <a:off x="1049657" y="2021442"/>
                    <a:ext cx="3874658" cy="3770766"/>
                  </a:xfrm>
                  <a:custGeom>
                    <a:avLst/>
                    <a:gdLst>
                      <a:gd name="connsiteX0" fmla="*/ 3252640 w 3291516"/>
                      <a:gd name="connsiteY0" fmla="*/ 90705 h 3770766"/>
                      <a:gd name="connsiteX1" fmla="*/ 596101 w 3291516"/>
                      <a:gd name="connsiteY1" fmla="*/ 0 h 3770766"/>
                      <a:gd name="connsiteX2" fmla="*/ 0 w 3291516"/>
                      <a:gd name="connsiteY2" fmla="*/ 1904820 h 3770766"/>
                      <a:gd name="connsiteX3" fmla="*/ 583142 w 3291516"/>
                      <a:gd name="connsiteY3" fmla="*/ 3265405 h 3770766"/>
                      <a:gd name="connsiteX4" fmla="*/ 1645758 w 3291516"/>
                      <a:gd name="connsiteY4" fmla="*/ 3770766 h 3770766"/>
                      <a:gd name="connsiteX5" fmla="*/ 3291516 w 3291516"/>
                      <a:gd name="connsiteY5" fmla="*/ 3705976 h 3770766"/>
                      <a:gd name="connsiteX0" fmla="*/ 4224545 w 4224545"/>
                      <a:gd name="connsiteY0" fmla="*/ 129579 h 3770766"/>
                      <a:gd name="connsiteX1" fmla="*/ 596101 w 4224545"/>
                      <a:gd name="connsiteY1" fmla="*/ 0 h 3770766"/>
                      <a:gd name="connsiteX2" fmla="*/ 0 w 4224545"/>
                      <a:gd name="connsiteY2" fmla="*/ 1904820 h 3770766"/>
                      <a:gd name="connsiteX3" fmla="*/ 583142 w 4224545"/>
                      <a:gd name="connsiteY3" fmla="*/ 3265405 h 3770766"/>
                      <a:gd name="connsiteX4" fmla="*/ 1645758 w 4224545"/>
                      <a:gd name="connsiteY4" fmla="*/ 3770766 h 3770766"/>
                      <a:gd name="connsiteX5" fmla="*/ 3291516 w 4224545"/>
                      <a:gd name="connsiteY5" fmla="*/ 3705976 h 3770766"/>
                      <a:gd name="connsiteX0" fmla="*/ 4224545 w 4652182"/>
                      <a:gd name="connsiteY0" fmla="*/ 129579 h 3770766"/>
                      <a:gd name="connsiteX1" fmla="*/ 596101 w 4652182"/>
                      <a:gd name="connsiteY1" fmla="*/ 0 h 3770766"/>
                      <a:gd name="connsiteX2" fmla="*/ 0 w 4652182"/>
                      <a:gd name="connsiteY2" fmla="*/ 1904820 h 3770766"/>
                      <a:gd name="connsiteX3" fmla="*/ 583142 w 4652182"/>
                      <a:gd name="connsiteY3" fmla="*/ 3265405 h 3770766"/>
                      <a:gd name="connsiteX4" fmla="*/ 1645758 w 4652182"/>
                      <a:gd name="connsiteY4" fmla="*/ 3770766 h 3770766"/>
                      <a:gd name="connsiteX5" fmla="*/ 4652182 w 4652182"/>
                      <a:gd name="connsiteY5" fmla="*/ 3641186 h 3770766"/>
                      <a:gd name="connsiteX0" fmla="*/ 4224545 w 4224545"/>
                      <a:gd name="connsiteY0" fmla="*/ 129579 h 3770766"/>
                      <a:gd name="connsiteX1" fmla="*/ 596101 w 4224545"/>
                      <a:gd name="connsiteY1" fmla="*/ 0 h 3770766"/>
                      <a:gd name="connsiteX2" fmla="*/ 0 w 4224545"/>
                      <a:gd name="connsiteY2" fmla="*/ 1904820 h 3770766"/>
                      <a:gd name="connsiteX3" fmla="*/ 583142 w 4224545"/>
                      <a:gd name="connsiteY3" fmla="*/ 3265405 h 3770766"/>
                      <a:gd name="connsiteX4" fmla="*/ 1645758 w 4224545"/>
                      <a:gd name="connsiteY4" fmla="*/ 3770766 h 3770766"/>
                      <a:gd name="connsiteX5" fmla="*/ 3874658 w 4224545"/>
                      <a:gd name="connsiteY5" fmla="*/ 3693018 h 3770766"/>
                      <a:gd name="connsiteX0" fmla="*/ 3667320 w 3874658"/>
                      <a:gd name="connsiteY0" fmla="*/ 116621 h 3770766"/>
                      <a:gd name="connsiteX1" fmla="*/ 596101 w 3874658"/>
                      <a:gd name="connsiteY1" fmla="*/ 0 h 3770766"/>
                      <a:gd name="connsiteX2" fmla="*/ 0 w 3874658"/>
                      <a:gd name="connsiteY2" fmla="*/ 1904820 h 3770766"/>
                      <a:gd name="connsiteX3" fmla="*/ 583142 w 3874658"/>
                      <a:gd name="connsiteY3" fmla="*/ 3265405 h 3770766"/>
                      <a:gd name="connsiteX4" fmla="*/ 1645758 w 3874658"/>
                      <a:gd name="connsiteY4" fmla="*/ 3770766 h 3770766"/>
                      <a:gd name="connsiteX5" fmla="*/ 3874658 w 3874658"/>
                      <a:gd name="connsiteY5" fmla="*/ 3693018 h 3770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4658" h="3770766">
                        <a:moveTo>
                          <a:pt x="3667320" y="116621"/>
                        </a:moveTo>
                        <a:lnTo>
                          <a:pt x="596101" y="0"/>
                        </a:lnTo>
                        <a:lnTo>
                          <a:pt x="0" y="1904820"/>
                        </a:lnTo>
                        <a:lnTo>
                          <a:pt x="583142" y="3265405"/>
                        </a:lnTo>
                        <a:lnTo>
                          <a:pt x="1645758" y="3770766"/>
                        </a:lnTo>
                        <a:lnTo>
                          <a:pt x="3874658" y="3693018"/>
                        </a:lnTo>
                      </a:path>
                    </a:pathLst>
                  </a:custGeom>
                  <a:ln w="76200" cmpd="sng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1" name="Straight Connector 30"/>
                  <p:cNvCxnSpPr/>
                  <p:nvPr/>
                </p:nvCxnSpPr>
                <p:spPr>
                  <a:xfrm flipH="1" flipV="1">
                    <a:off x="2008603" y="1373545"/>
                    <a:ext cx="1010780" cy="1516080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flipH="1" flipV="1">
                    <a:off x="699771" y="2889626"/>
                    <a:ext cx="2565828" cy="1062552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flipH="1">
                    <a:off x="1218121" y="4340916"/>
                    <a:ext cx="596100" cy="1412418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1593923" y="3744850"/>
                    <a:ext cx="2034520" cy="2306517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flipH="1" flipV="1">
                    <a:off x="2161003" y="4995294"/>
                    <a:ext cx="106774" cy="1380022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flipV="1">
                    <a:off x="3408145" y="1671577"/>
                    <a:ext cx="220298" cy="1943694"/>
                  </a:xfrm>
                  <a:prstGeom prst="line">
                    <a:avLst/>
                  </a:prstGeom>
                  <a:ln w="38100" cmpd="sng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3754922" y="1383406"/>
                    <a:ext cx="997822" cy="4846278"/>
                    <a:chOff x="3758030" y="1373544"/>
                    <a:chExt cx="997822" cy="4846278"/>
                  </a:xfrm>
                </p:grpSpPr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 flipV="1">
                      <a:off x="3965370" y="1373544"/>
                      <a:ext cx="790482" cy="1334670"/>
                    </a:xfrm>
                    <a:prstGeom prst="line">
                      <a:avLst/>
                    </a:prstGeom>
                    <a:ln w="1524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 flipH="1" flipV="1">
                      <a:off x="3758030" y="4340916"/>
                      <a:ext cx="997822" cy="1878906"/>
                    </a:xfrm>
                    <a:prstGeom prst="line">
                      <a:avLst/>
                    </a:prstGeom>
                    <a:ln w="152400" cmpd="sng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 flipV="1">
                      <a:off x="3770989" y="2708214"/>
                      <a:ext cx="194382" cy="1632702"/>
                    </a:xfrm>
                    <a:prstGeom prst="line">
                      <a:avLst/>
                    </a:prstGeom>
                    <a:ln w="152400" cap="rnd" cmpd="sng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1772614" y="1601692"/>
                  <a:ext cx="430927" cy="584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  <a:latin typeface="Courier"/>
                      <a:cs typeface="Courier"/>
                    </a:rPr>
                    <a:t>p</a:t>
                  </a:r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2694945" y="5453152"/>
                <a:ext cx="43092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  <a:latin typeface="Courier"/>
                    <a:cs typeface="Courier"/>
                  </a:rPr>
                  <a:t>r</a:t>
                </a:r>
                <a:endParaRPr lang="en-US" sz="3200" dirty="0">
                  <a:solidFill>
                    <a:schemeClr val="bg1"/>
                  </a:solidFill>
                  <a:latin typeface="Courier"/>
                  <a:cs typeface="Courier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246666" y="1051482"/>
              <a:ext cx="51809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chemeClr val="bg1"/>
                  </a:solidFill>
                  <a:latin typeface="Courier"/>
                  <a:cs typeface="Courier"/>
                </a:rPr>
                <a:t>B</a:t>
              </a:r>
              <a:endParaRPr lang="en-US" sz="3200" i="1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2959" y="0"/>
            <a:ext cx="205852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Review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591745" y="2241728"/>
            <a:ext cx="1106323" cy="1671576"/>
            <a:chOff x="2591745" y="2241728"/>
            <a:chExt cx="1106323" cy="1671576"/>
          </a:xfrm>
        </p:grpSpPr>
        <p:grpSp>
          <p:nvGrpSpPr>
            <p:cNvPr id="47" name="Group 46"/>
            <p:cNvGrpSpPr/>
            <p:nvPr/>
          </p:nvGrpSpPr>
          <p:grpSpPr>
            <a:xfrm>
              <a:off x="2688534" y="2315520"/>
              <a:ext cx="1009534" cy="1485029"/>
              <a:chOff x="4023311" y="2289604"/>
              <a:chExt cx="1009534" cy="1485029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H="1" flipV="1">
                <a:off x="4183893" y="2289604"/>
                <a:ext cx="823034" cy="439849"/>
              </a:xfrm>
              <a:prstGeom prst="line">
                <a:avLst/>
              </a:prstGeom>
              <a:ln w="76200" cap="rnd" cmpd="sng">
                <a:solidFill>
                  <a:schemeClr val="accent4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4023311" y="2742411"/>
                <a:ext cx="1009534" cy="1032222"/>
              </a:xfrm>
              <a:prstGeom prst="line">
                <a:avLst/>
              </a:prstGeom>
              <a:ln w="76200" cap="rnd" cmpd="sng">
                <a:solidFill>
                  <a:schemeClr val="accent4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Freeform 48"/>
            <p:cNvSpPr/>
            <p:nvPr/>
          </p:nvSpPr>
          <p:spPr>
            <a:xfrm>
              <a:off x="2591745" y="2241728"/>
              <a:ext cx="1101491" cy="1671576"/>
            </a:xfrm>
            <a:custGeom>
              <a:avLst/>
              <a:gdLst>
                <a:gd name="connsiteX0" fmla="*/ 77752 w 920069"/>
                <a:gd name="connsiteY0" fmla="*/ 0 h 1425375"/>
                <a:gd name="connsiteX1" fmla="*/ 0 w 920069"/>
                <a:gd name="connsiteY1" fmla="*/ 1425375 h 1425375"/>
                <a:gd name="connsiteX2" fmla="*/ 920069 w 920069"/>
                <a:gd name="connsiteY2" fmla="*/ 492402 h 1425375"/>
                <a:gd name="connsiteX3" fmla="*/ 77752 w 920069"/>
                <a:gd name="connsiteY3" fmla="*/ 0 h 1425375"/>
                <a:gd name="connsiteX0" fmla="*/ 12958 w 920069"/>
                <a:gd name="connsiteY0" fmla="*/ 0 h 1464249"/>
                <a:gd name="connsiteX1" fmla="*/ 0 w 920069"/>
                <a:gd name="connsiteY1" fmla="*/ 1464249 h 1464249"/>
                <a:gd name="connsiteX2" fmla="*/ 920069 w 920069"/>
                <a:gd name="connsiteY2" fmla="*/ 531276 h 1464249"/>
                <a:gd name="connsiteX3" fmla="*/ 12958 w 920069"/>
                <a:gd name="connsiteY3" fmla="*/ 0 h 1464249"/>
                <a:gd name="connsiteX0" fmla="*/ 77751 w 984862"/>
                <a:gd name="connsiteY0" fmla="*/ 0 h 1541996"/>
                <a:gd name="connsiteX1" fmla="*/ 0 w 984862"/>
                <a:gd name="connsiteY1" fmla="*/ 1541996 h 1541996"/>
                <a:gd name="connsiteX2" fmla="*/ 984862 w 984862"/>
                <a:gd name="connsiteY2" fmla="*/ 531276 h 1541996"/>
                <a:gd name="connsiteX3" fmla="*/ 77751 w 984862"/>
                <a:gd name="connsiteY3" fmla="*/ 0 h 1541996"/>
                <a:gd name="connsiteX0" fmla="*/ 142545 w 1049656"/>
                <a:gd name="connsiteY0" fmla="*/ 0 h 1593828"/>
                <a:gd name="connsiteX1" fmla="*/ 0 w 1049656"/>
                <a:gd name="connsiteY1" fmla="*/ 1593828 h 1593828"/>
                <a:gd name="connsiteX2" fmla="*/ 1049656 w 1049656"/>
                <a:gd name="connsiteY2" fmla="*/ 531276 h 1593828"/>
                <a:gd name="connsiteX3" fmla="*/ 142545 w 1049656"/>
                <a:gd name="connsiteY3" fmla="*/ 0 h 1593828"/>
                <a:gd name="connsiteX0" fmla="*/ 194380 w 1101491"/>
                <a:gd name="connsiteY0" fmla="*/ 0 h 1671576"/>
                <a:gd name="connsiteX1" fmla="*/ 0 w 1101491"/>
                <a:gd name="connsiteY1" fmla="*/ 1671576 h 1671576"/>
                <a:gd name="connsiteX2" fmla="*/ 1101491 w 1101491"/>
                <a:gd name="connsiteY2" fmla="*/ 531276 h 1671576"/>
                <a:gd name="connsiteX3" fmla="*/ 194380 w 1101491"/>
                <a:gd name="connsiteY3" fmla="*/ 0 h 167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491" h="1671576">
                  <a:moveTo>
                    <a:pt x="194380" y="0"/>
                  </a:moveTo>
                  <a:lnTo>
                    <a:pt x="0" y="1671576"/>
                  </a:lnTo>
                  <a:lnTo>
                    <a:pt x="1101491" y="531276"/>
                  </a:lnTo>
                  <a:lnTo>
                    <a:pt x="19438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7441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4928E-6 1.88976E-6 L -0.11175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7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0647E-6 -4.5623E-6 L 0.11609 0.008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08 0.00834 L -0.15288 0.001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4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9" y="0"/>
            <a:ext cx="566052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cs typeface="Chalkduster"/>
              </a:rPr>
              <a:t>Symmetry Detection</a:t>
            </a:r>
          </a:p>
        </p:txBody>
      </p:sp>
      <p:sp>
        <p:nvSpPr>
          <p:cNvPr id="5" name="Oval 4"/>
          <p:cNvSpPr/>
          <p:nvPr/>
        </p:nvSpPr>
        <p:spPr>
          <a:xfrm>
            <a:off x="3148960" y="816351"/>
            <a:ext cx="1736469" cy="176228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02852" y="1098331"/>
            <a:ext cx="1347707" cy="1376640"/>
          </a:xfrm>
          <a:prstGeom prst="ellipse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78364" y="1623021"/>
            <a:ext cx="1333669" cy="1370268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77632" y="4119225"/>
            <a:ext cx="1422355" cy="1428471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07952" y="3900346"/>
            <a:ext cx="1541008" cy="1538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08939" y="1979472"/>
            <a:ext cx="1474190" cy="154509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11467" y="5145999"/>
            <a:ext cx="1409397" cy="139931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96407" y="2993289"/>
            <a:ext cx="2995904" cy="3080752"/>
          </a:xfrm>
          <a:prstGeom prst="ellipse">
            <a:avLst/>
          </a:prstGeom>
          <a:solidFill>
            <a:schemeClr val="tx2">
              <a:lumMod val="60000"/>
              <a:lumOff val="40000"/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215928" y="1412416"/>
            <a:ext cx="4617499" cy="4625991"/>
            <a:chOff x="1956764" y="1541996"/>
            <a:chExt cx="4617499" cy="4625991"/>
          </a:xfrm>
        </p:grpSpPr>
        <p:sp>
          <p:nvSpPr>
            <p:cNvPr id="14" name="Octagon 13"/>
            <p:cNvSpPr/>
            <p:nvPr/>
          </p:nvSpPr>
          <p:spPr>
            <a:xfrm>
              <a:off x="2060438" y="1645660"/>
              <a:ext cx="4410152" cy="4418664"/>
            </a:xfrm>
            <a:prstGeom prst="octagon">
              <a:avLst/>
            </a:prstGeom>
            <a:noFill/>
            <a:ln w="57150" cmpd="sng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56764" y="2811878"/>
              <a:ext cx="207347" cy="20732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237243" y="1541996"/>
              <a:ext cx="207347" cy="20732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050794" y="1541996"/>
              <a:ext cx="207347" cy="20732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366916" y="2811878"/>
              <a:ext cx="207347" cy="20732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66916" y="4661771"/>
              <a:ext cx="207347" cy="20732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050794" y="5960660"/>
              <a:ext cx="207347" cy="20732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237243" y="5921787"/>
              <a:ext cx="207347" cy="20732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956764" y="4661771"/>
              <a:ext cx="207347" cy="20732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0" y="2937379"/>
            <a:ext cx="9144000" cy="13234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halkduster"/>
                <a:cs typeface="Chalkduster"/>
              </a:rPr>
              <a:t>Stabbing with Regular Polygon</a:t>
            </a:r>
          </a:p>
          <a:p>
            <a:pPr algn="ctr"/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halkduster"/>
                <a:cs typeface="Chalkduster"/>
              </a:rPr>
              <a:t>Polynomial Time Algorithm</a:t>
            </a:r>
          </a:p>
        </p:txBody>
      </p:sp>
    </p:spTree>
    <p:extLst>
      <p:ext uri="{BB962C8B-B14F-4D97-AF65-F5344CB8AC3E}">
        <p14:creationId xmlns:p14="http://schemas.microsoft.com/office/powerpoint/2010/main" xmlns="" val="40463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Optimization Versions of the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Maximize the number of objects stabbed by the convex transversal (DP)</a:t>
            </a:r>
          </a:p>
          <a:p>
            <a:r>
              <a:rPr lang="en-US" dirty="0" smtClean="0"/>
              <a:t>Minimize the length of the stabber:</a:t>
            </a:r>
          </a:p>
          <a:p>
            <a:pPr lvl="1"/>
            <a:r>
              <a:rPr lang="en-US" dirty="0" smtClean="0"/>
              <a:t>TSP with Neighborhoods (TSPN)</a:t>
            </a:r>
          </a:p>
          <a:p>
            <a:pPr lvl="1"/>
            <a:r>
              <a:rPr lang="en-US" dirty="0" smtClean="0"/>
              <a:t>Require convexity: Shortest </a:t>
            </a:r>
            <a:r>
              <a:rPr lang="en-US" i="1" dirty="0" smtClean="0"/>
              <a:t>convex</a:t>
            </a:r>
            <a:r>
              <a:rPr lang="en-US" dirty="0" smtClean="0"/>
              <a:t> stabber</a:t>
            </a:r>
          </a:p>
          <a:p>
            <a:pPr lvl="1"/>
            <a:r>
              <a:rPr lang="en-US" dirty="0" smtClean="0"/>
              <a:t>Example: TSPN for lines</a:t>
            </a:r>
          </a:p>
          <a:p>
            <a:r>
              <a:rPr lang="en-US" dirty="0" smtClean="0"/>
              <a:t>Minimize movement of objects to make them have a convex stabber: optimal “</a:t>
            </a:r>
            <a:r>
              <a:rPr lang="en-US" dirty="0" err="1" smtClean="0"/>
              <a:t>Convexification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B1E70-CF14-4303-9A55-A5D84A14D68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63600" y="1490663"/>
            <a:ext cx="7670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9" y="0"/>
            <a:ext cx="349005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cs typeface="Chalkduster"/>
              </a:rPr>
              <a:t>Convexification</a:t>
            </a:r>
            <a:endParaRPr lang="en-US" sz="3800" dirty="0" smtClean="0">
              <a:solidFill>
                <a:schemeClr val="tx1">
                  <a:lumMod val="75000"/>
                  <a:lumOff val="25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43816" y="1995526"/>
            <a:ext cx="207347" cy="20732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26722" y="1295797"/>
            <a:ext cx="207347" cy="20732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33383" y="1606788"/>
            <a:ext cx="207347" cy="20732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68452" y="2514600"/>
            <a:ext cx="207347" cy="20732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77191" y="4055842"/>
            <a:ext cx="207347" cy="20732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23866" y="5144311"/>
            <a:ext cx="207347" cy="20732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85470" y="4159505"/>
            <a:ext cx="207347" cy="20732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84409" y="4677824"/>
            <a:ext cx="207347" cy="20732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47715" y="3848515"/>
            <a:ext cx="207347" cy="20732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30171" y="5351638"/>
            <a:ext cx="207347" cy="20732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30171" y="2514600"/>
            <a:ext cx="207347" cy="20732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40730" y="3083995"/>
            <a:ext cx="207347" cy="20732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91756" y="3291322"/>
            <a:ext cx="207347" cy="20732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79122" y="3291322"/>
            <a:ext cx="207347" cy="20732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37839" y="3291322"/>
            <a:ext cx="207347" cy="20732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451377" y="1723409"/>
            <a:ext cx="5727756" cy="3537523"/>
          </a:xfrm>
          <a:custGeom>
            <a:avLst/>
            <a:gdLst>
              <a:gd name="connsiteX0" fmla="*/ 0 w 5727756"/>
              <a:gd name="connsiteY0" fmla="*/ 2228769 h 3537523"/>
              <a:gd name="connsiteX1" fmla="*/ 609060 w 5727756"/>
              <a:gd name="connsiteY1" fmla="*/ 362822 h 3537523"/>
              <a:gd name="connsiteX2" fmla="*/ 4198627 w 5727756"/>
              <a:gd name="connsiteY2" fmla="*/ 0 h 3537523"/>
              <a:gd name="connsiteX3" fmla="*/ 5727756 w 5727756"/>
              <a:gd name="connsiteY3" fmla="*/ 894099 h 3537523"/>
              <a:gd name="connsiteX4" fmla="*/ 4989109 w 5727756"/>
              <a:gd name="connsiteY4" fmla="*/ 3537523 h 3537523"/>
              <a:gd name="connsiteX5" fmla="*/ 1023739 w 5727756"/>
              <a:gd name="connsiteY5" fmla="*/ 3058078 h 3537523"/>
              <a:gd name="connsiteX6" fmla="*/ 0 w 5727756"/>
              <a:gd name="connsiteY6" fmla="*/ 2228769 h 353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7756" h="3537523">
                <a:moveTo>
                  <a:pt x="0" y="2228769"/>
                </a:moveTo>
                <a:lnTo>
                  <a:pt x="609060" y="362822"/>
                </a:lnTo>
                <a:lnTo>
                  <a:pt x="4198627" y="0"/>
                </a:lnTo>
                <a:lnTo>
                  <a:pt x="5727756" y="894099"/>
                </a:lnTo>
                <a:lnTo>
                  <a:pt x="4989109" y="3537523"/>
                </a:lnTo>
                <a:lnTo>
                  <a:pt x="1023739" y="3058078"/>
                </a:lnTo>
                <a:lnTo>
                  <a:pt x="0" y="2228769"/>
                </a:lnTo>
                <a:close/>
              </a:path>
            </a:pathLst>
          </a:custGeom>
          <a:noFill/>
          <a:ln w="5715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" y="2937379"/>
            <a:ext cx="9144000" cy="10156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halkduster"/>
                <a:cs typeface="Chalkduster"/>
              </a:rPr>
              <a:t>Fast 2-Approximation </a:t>
            </a:r>
            <a:r>
              <a:rPr 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"/>
                <a:cs typeface="Courier"/>
              </a:rPr>
              <a:t>&amp;</a:t>
            </a:r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halkduster"/>
                <a:cs typeface="Chalkduster"/>
              </a:rPr>
              <a:t> PTAS</a:t>
            </a:r>
          </a:p>
        </p:txBody>
      </p:sp>
    </p:spTree>
    <p:extLst>
      <p:ext uri="{BB962C8B-B14F-4D97-AF65-F5344CB8AC3E}">
        <p14:creationId xmlns:p14="http://schemas.microsoft.com/office/powerpoint/2010/main" xmlns="" val="18795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9644E-6 0.00023 L 0.00867 0.081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40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31E-6 -2.39E-6 L -0.08346 -0.03589 " pathEditMode="relative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2441E-6 -7.29041E-6 L -0.00851 0.11347 " pathEditMode="relative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0416E-6 2.3622E-7 L -0.00989 -0.10584 " pathEditMode="relative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0416E-6 1.23205E-6 L 0.00572 -0.06786 " pathEditMode="relative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3411E-6 -7.29041E-6 L -0.10481 -0.04331 " pathEditMode="relative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074E-6 2.70959E-6 L 0.06091 -0.14938 " pathEditMode="relative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9419E-6 0.00023 L -0.01822 0.217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108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2287E-7 3.36267E-6 L -0.02533 -0.234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-11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496" y="1434351"/>
            <a:ext cx="8367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 Q’ </a:t>
            </a:r>
            <a:r>
              <a:rPr lang="en-US" sz="3200" dirty="0"/>
              <a:t>be the convex hull of Q, and let </a:t>
            </a:r>
            <a:r>
              <a:rPr lang="en-US" sz="3200" i="1" dirty="0" smtClean="0"/>
              <a:t>D</a:t>
            </a:r>
            <a:r>
              <a:rPr lang="en-US" sz="3200" dirty="0" smtClean="0"/>
              <a:t> be </a:t>
            </a:r>
            <a:r>
              <a:rPr lang="en-US" sz="3200" dirty="0"/>
              <a:t>the maximum distance from a </a:t>
            </a:r>
            <a:r>
              <a:rPr lang="en-US" sz="3200" dirty="0" smtClean="0"/>
              <a:t>point, q, </a:t>
            </a:r>
            <a:r>
              <a:rPr lang="en-US" sz="3200" dirty="0"/>
              <a:t>in Q to the boundary of </a:t>
            </a:r>
            <a:r>
              <a:rPr lang="en-US" sz="3200" dirty="0" smtClean="0"/>
              <a:t>Q’.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1094509" y="3034145"/>
            <a:ext cx="3519055" cy="2784764"/>
          </a:xfrm>
          <a:custGeom>
            <a:avLst/>
            <a:gdLst>
              <a:gd name="connsiteX0" fmla="*/ 0 w 3519055"/>
              <a:gd name="connsiteY0" fmla="*/ 2092037 h 2784764"/>
              <a:gd name="connsiteX1" fmla="*/ 290946 w 3519055"/>
              <a:gd name="connsiteY1" fmla="*/ 637310 h 2784764"/>
              <a:gd name="connsiteX2" fmla="*/ 1413164 w 3519055"/>
              <a:gd name="connsiteY2" fmla="*/ 0 h 2784764"/>
              <a:gd name="connsiteX3" fmla="*/ 2826327 w 3519055"/>
              <a:gd name="connsiteY3" fmla="*/ 277091 h 2784764"/>
              <a:gd name="connsiteX4" fmla="*/ 3519055 w 3519055"/>
              <a:gd name="connsiteY4" fmla="*/ 1136073 h 2784764"/>
              <a:gd name="connsiteX5" fmla="*/ 3352800 w 3519055"/>
              <a:gd name="connsiteY5" fmla="*/ 1745673 h 2784764"/>
              <a:gd name="connsiteX6" fmla="*/ 2299855 w 3519055"/>
              <a:gd name="connsiteY6" fmla="*/ 2673928 h 2784764"/>
              <a:gd name="connsiteX7" fmla="*/ 706582 w 3519055"/>
              <a:gd name="connsiteY7" fmla="*/ 2784764 h 2784764"/>
              <a:gd name="connsiteX8" fmla="*/ 0 w 3519055"/>
              <a:gd name="connsiteY8" fmla="*/ 2092037 h 27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9055" h="2784764">
                <a:moveTo>
                  <a:pt x="0" y="2092037"/>
                </a:moveTo>
                <a:lnTo>
                  <a:pt x="290946" y="637310"/>
                </a:lnTo>
                <a:lnTo>
                  <a:pt x="1413164" y="0"/>
                </a:lnTo>
                <a:lnTo>
                  <a:pt x="2826327" y="277091"/>
                </a:lnTo>
                <a:lnTo>
                  <a:pt x="3519055" y="1136073"/>
                </a:lnTo>
                <a:lnTo>
                  <a:pt x="3352800" y="1745673"/>
                </a:lnTo>
                <a:lnTo>
                  <a:pt x="2299855" y="2673928"/>
                </a:lnTo>
                <a:lnTo>
                  <a:pt x="706582" y="2784764"/>
                </a:lnTo>
                <a:lnTo>
                  <a:pt x="0" y="2092037"/>
                </a:lnTo>
                <a:close/>
              </a:path>
            </a:pathLst>
          </a:cu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09800" y="4134195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485505" y="299951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91740" y="3290455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2000" y="4134195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600" y="473687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86050" y="5652655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66800" y="5091545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364660" y="3642365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27960" y="45567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346960" y="4548371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794760" y="39471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600200" y="52425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371600" y="42519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00200" y="46329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04160" y="32613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566160" y="47853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85160" y="40995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70760" y="36423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032760" y="47853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489960" y="4404360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Convexification</a:t>
            </a:r>
            <a:r>
              <a:rPr lang="en-US" dirty="0" smtClean="0"/>
              <a:t>: 2-Approx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0A8-9DD6-4238-9554-A5CD239F3C3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98045" y="3688539"/>
            <a:ext cx="612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Q’</a:t>
            </a:r>
            <a:endParaRPr lang="en-US" sz="36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2401069" y="4645429"/>
            <a:ext cx="91440" cy="117348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76945" y="502667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D</a:t>
            </a:r>
            <a:endParaRPr lang="en-US" sz="2800" i="1" dirty="0"/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auto">
          <a:xfrm>
            <a:off x="863600" y="1490663"/>
            <a:ext cx="7670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057400" y="4464424"/>
            <a:ext cx="34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782193" y="576698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465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" grpId="0"/>
      <p:bldP spid="35" grpId="0"/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Convexification</a:t>
            </a:r>
            <a:r>
              <a:rPr lang="en-US" dirty="0" smtClean="0"/>
              <a:t>: 2-Approx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B1E70-CF14-4303-9A55-A5D84A14D68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402"/>
            <a:ext cx="433776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4905" y="3274918"/>
            <a:ext cx="22955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8764" y="2551299"/>
            <a:ext cx="4010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49116"/>
            <a:ext cx="88487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 bwMode="auto">
          <a:xfrm>
            <a:off x="3267634" y="3388658"/>
            <a:ext cx="1627095" cy="551330"/>
          </a:xfrm>
          <a:custGeom>
            <a:avLst/>
            <a:gdLst>
              <a:gd name="connsiteX0" fmla="*/ 0 w 1627095"/>
              <a:gd name="connsiteY0" fmla="*/ 309283 h 551330"/>
              <a:gd name="connsiteX1" fmla="*/ 0 w 1627095"/>
              <a:gd name="connsiteY1" fmla="*/ 161365 h 551330"/>
              <a:gd name="connsiteX2" fmla="*/ 430306 w 1627095"/>
              <a:gd name="connsiteY2" fmla="*/ 13447 h 551330"/>
              <a:gd name="connsiteX3" fmla="*/ 1290918 w 1627095"/>
              <a:gd name="connsiteY3" fmla="*/ 0 h 551330"/>
              <a:gd name="connsiteX4" fmla="*/ 1506071 w 1627095"/>
              <a:gd name="connsiteY4" fmla="*/ 134471 h 551330"/>
              <a:gd name="connsiteX5" fmla="*/ 1627095 w 1627095"/>
              <a:gd name="connsiteY5" fmla="*/ 551330 h 55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095" h="551330">
                <a:moveTo>
                  <a:pt x="0" y="309283"/>
                </a:moveTo>
                <a:lnTo>
                  <a:pt x="0" y="161365"/>
                </a:lnTo>
                <a:lnTo>
                  <a:pt x="430306" y="13447"/>
                </a:lnTo>
                <a:lnTo>
                  <a:pt x="1290918" y="0"/>
                </a:lnTo>
                <a:lnTo>
                  <a:pt x="1506071" y="134471"/>
                </a:lnTo>
                <a:lnTo>
                  <a:pt x="1627095" y="551330"/>
                </a:lnTo>
              </a:path>
            </a:pathLst>
          </a:custGeom>
          <a:noFill/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012140" y="3334870"/>
            <a:ext cx="2164977" cy="1331259"/>
          </a:xfrm>
          <a:custGeom>
            <a:avLst/>
            <a:gdLst>
              <a:gd name="connsiteX0" fmla="*/ 94130 w 2164977"/>
              <a:gd name="connsiteY0" fmla="*/ 1035424 h 1331259"/>
              <a:gd name="connsiteX1" fmla="*/ 0 w 2164977"/>
              <a:gd name="connsiteY1" fmla="*/ 820271 h 1331259"/>
              <a:gd name="connsiteX2" fmla="*/ 0 w 2164977"/>
              <a:gd name="connsiteY2" fmla="*/ 215153 h 1331259"/>
              <a:gd name="connsiteX3" fmla="*/ 685800 w 2164977"/>
              <a:gd name="connsiteY3" fmla="*/ 0 h 1331259"/>
              <a:gd name="connsiteX4" fmla="*/ 1600200 w 2164977"/>
              <a:gd name="connsiteY4" fmla="*/ 13447 h 1331259"/>
              <a:gd name="connsiteX5" fmla="*/ 1949824 w 2164977"/>
              <a:gd name="connsiteY5" fmla="*/ 188259 h 1331259"/>
              <a:gd name="connsiteX6" fmla="*/ 2084294 w 2164977"/>
              <a:gd name="connsiteY6" fmla="*/ 551330 h 1331259"/>
              <a:gd name="connsiteX7" fmla="*/ 2164977 w 2164977"/>
              <a:gd name="connsiteY7" fmla="*/ 1021977 h 1331259"/>
              <a:gd name="connsiteX8" fmla="*/ 1990165 w 2164977"/>
              <a:gd name="connsiteY8" fmla="*/ 1250577 h 1331259"/>
              <a:gd name="connsiteX9" fmla="*/ 1734671 w 2164977"/>
              <a:gd name="connsiteY9" fmla="*/ 1331259 h 133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4977" h="1331259">
                <a:moveTo>
                  <a:pt x="94130" y="1035424"/>
                </a:moveTo>
                <a:lnTo>
                  <a:pt x="0" y="820271"/>
                </a:lnTo>
                <a:lnTo>
                  <a:pt x="0" y="215153"/>
                </a:lnTo>
                <a:lnTo>
                  <a:pt x="685800" y="0"/>
                </a:lnTo>
                <a:lnTo>
                  <a:pt x="1600200" y="13447"/>
                </a:lnTo>
                <a:lnTo>
                  <a:pt x="1949824" y="188259"/>
                </a:lnTo>
                <a:lnTo>
                  <a:pt x="2084294" y="551330"/>
                </a:lnTo>
                <a:lnTo>
                  <a:pt x="2164977" y="1021977"/>
                </a:lnTo>
                <a:lnTo>
                  <a:pt x="1990165" y="1250577"/>
                </a:lnTo>
                <a:lnTo>
                  <a:pt x="1734671" y="1331259"/>
                </a:lnTo>
              </a:path>
            </a:pathLst>
          </a:cu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863600" y="1490663"/>
            <a:ext cx="7670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 bwMode="auto">
          <a:xfrm>
            <a:off x="3765176" y="3738282"/>
            <a:ext cx="363070" cy="255494"/>
          </a:xfrm>
          <a:custGeom>
            <a:avLst/>
            <a:gdLst>
              <a:gd name="connsiteX0" fmla="*/ 363070 w 363070"/>
              <a:gd name="connsiteY0" fmla="*/ 255494 h 255494"/>
              <a:gd name="connsiteX1" fmla="*/ 0 w 363070"/>
              <a:gd name="connsiteY1" fmla="*/ 0 h 25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3070" h="255494">
                <a:moveTo>
                  <a:pt x="363070" y="255494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8963" y="3550024"/>
            <a:ext cx="37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0800000" flipV="1">
            <a:off x="4854388" y="3523129"/>
            <a:ext cx="1156447" cy="25549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078070" y="3267635"/>
            <a:ext cx="13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Convexification</a:t>
            </a:r>
            <a:r>
              <a:rPr lang="en-US" dirty="0" smtClean="0"/>
              <a:t>: 2-Approx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B1E70-CF14-4303-9A55-A5D84A14D68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402"/>
            <a:ext cx="433776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360" y="2883273"/>
            <a:ext cx="22002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0665" y="2340068"/>
            <a:ext cx="4152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2940" y="5552234"/>
            <a:ext cx="63722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 bwMode="auto">
          <a:xfrm>
            <a:off x="3671047" y="2958353"/>
            <a:ext cx="1640541" cy="268941"/>
          </a:xfrm>
          <a:custGeom>
            <a:avLst/>
            <a:gdLst>
              <a:gd name="connsiteX0" fmla="*/ 0 w 1640541"/>
              <a:gd name="connsiteY0" fmla="*/ 80682 h 268941"/>
              <a:gd name="connsiteX1" fmla="*/ 295835 w 1640541"/>
              <a:gd name="connsiteY1" fmla="*/ 13447 h 268941"/>
              <a:gd name="connsiteX2" fmla="*/ 793376 w 1640541"/>
              <a:gd name="connsiteY2" fmla="*/ 0 h 268941"/>
              <a:gd name="connsiteX3" fmla="*/ 1371600 w 1640541"/>
              <a:gd name="connsiteY3" fmla="*/ 67235 h 268941"/>
              <a:gd name="connsiteX4" fmla="*/ 1640541 w 1640541"/>
              <a:gd name="connsiteY4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0541" h="268941">
                <a:moveTo>
                  <a:pt x="0" y="80682"/>
                </a:moveTo>
                <a:lnTo>
                  <a:pt x="295835" y="13447"/>
                </a:lnTo>
                <a:lnTo>
                  <a:pt x="793376" y="0"/>
                </a:lnTo>
                <a:lnTo>
                  <a:pt x="1371600" y="67235"/>
                </a:lnTo>
                <a:lnTo>
                  <a:pt x="1640541" y="268941"/>
                </a:lnTo>
              </a:path>
            </a:pathLst>
          </a:custGeom>
          <a:noFill/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402106" y="2837329"/>
            <a:ext cx="2124635" cy="1653989"/>
          </a:xfrm>
          <a:custGeom>
            <a:avLst/>
            <a:gdLst>
              <a:gd name="connsiteX0" fmla="*/ 174811 w 2124635"/>
              <a:gd name="connsiteY0" fmla="*/ 1358153 h 1653989"/>
              <a:gd name="connsiteX1" fmla="*/ 13447 w 2124635"/>
              <a:gd name="connsiteY1" fmla="*/ 981636 h 1653989"/>
              <a:gd name="connsiteX2" fmla="*/ 0 w 2124635"/>
              <a:gd name="connsiteY2" fmla="*/ 215153 h 1653989"/>
              <a:gd name="connsiteX3" fmla="*/ 80682 w 2124635"/>
              <a:gd name="connsiteY3" fmla="*/ 40342 h 1653989"/>
              <a:gd name="connsiteX4" fmla="*/ 1102658 w 2124635"/>
              <a:gd name="connsiteY4" fmla="*/ 0 h 1653989"/>
              <a:gd name="connsiteX5" fmla="*/ 1828800 w 2124635"/>
              <a:gd name="connsiteY5" fmla="*/ 121024 h 1653989"/>
              <a:gd name="connsiteX6" fmla="*/ 2124635 w 2124635"/>
              <a:gd name="connsiteY6" fmla="*/ 658906 h 1653989"/>
              <a:gd name="connsiteX7" fmla="*/ 2003611 w 2124635"/>
              <a:gd name="connsiteY7" fmla="*/ 1438836 h 1653989"/>
              <a:gd name="connsiteX8" fmla="*/ 1775011 w 2124635"/>
              <a:gd name="connsiteY8" fmla="*/ 1653989 h 165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4635" h="1653989">
                <a:moveTo>
                  <a:pt x="174811" y="1358153"/>
                </a:moveTo>
                <a:lnTo>
                  <a:pt x="13447" y="981636"/>
                </a:lnTo>
                <a:lnTo>
                  <a:pt x="0" y="215153"/>
                </a:lnTo>
                <a:lnTo>
                  <a:pt x="80682" y="40342"/>
                </a:lnTo>
                <a:lnTo>
                  <a:pt x="1102658" y="0"/>
                </a:lnTo>
                <a:lnTo>
                  <a:pt x="1828800" y="121024"/>
                </a:lnTo>
                <a:lnTo>
                  <a:pt x="2124635" y="658906"/>
                </a:lnTo>
                <a:lnTo>
                  <a:pt x="2003611" y="1438836"/>
                </a:lnTo>
                <a:lnTo>
                  <a:pt x="1775011" y="1653989"/>
                </a:lnTo>
              </a:path>
            </a:pathLst>
          </a:cu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863600" y="1490663"/>
            <a:ext cx="7670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 bwMode="auto">
          <a:xfrm flipV="1">
            <a:off x="4558553" y="3684494"/>
            <a:ext cx="416858" cy="174812"/>
          </a:xfrm>
          <a:custGeom>
            <a:avLst/>
            <a:gdLst>
              <a:gd name="connsiteX0" fmla="*/ 363070 w 363070"/>
              <a:gd name="connsiteY0" fmla="*/ 255494 h 255494"/>
              <a:gd name="connsiteX1" fmla="*/ 0 w 363070"/>
              <a:gd name="connsiteY1" fmla="*/ 0 h 25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3070" h="255494">
                <a:moveTo>
                  <a:pt x="363070" y="255494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3022" y="3724836"/>
            <a:ext cx="37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918013" y="3173506"/>
            <a:ext cx="1008528" cy="1748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581836" y="3281082"/>
            <a:ext cx="13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818" y="1384673"/>
            <a:ext cx="7460122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halkduster"/>
                <a:cs typeface="Chalkduster"/>
              </a:rPr>
              <a:t>Curve Reconstruction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17818" y="2547794"/>
            <a:ext cx="7460122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halkduster"/>
                <a:cs typeface="Chalkduster"/>
              </a:rPr>
              <a:t>Line Simplification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17818" y="3688095"/>
            <a:ext cx="7460122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halkduster"/>
                <a:cs typeface="Chalkduster"/>
              </a:rPr>
              <a:t>Motion Planning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717818" y="4812343"/>
            <a:ext cx="7460122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halkduster"/>
                <a:cs typeface="Chalkduster"/>
              </a:rPr>
              <a:t>Surface Reconstruction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9" y="0"/>
            <a:ext cx="30746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cs typeface="Chalkduster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5836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Settle the open problem in 2D:</a:t>
            </a:r>
          </a:p>
          <a:p>
            <a:pPr lvl="1"/>
            <a:r>
              <a:rPr lang="en-US" dirty="0" smtClean="0"/>
              <a:t>Deciding existence of a convex transversal is NP-complete, in general</a:t>
            </a:r>
          </a:p>
          <a:p>
            <a:pPr lvl="1"/>
            <a:r>
              <a:rPr lang="en-US" dirty="0" smtClean="0"/>
              <a:t>If objects S are disjoint, or form set of </a:t>
            </a:r>
            <a:r>
              <a:rPr lang="en-US" dirty="0" err="1" smtClean="0"/>
              <a:t>pseudodisks</a:t>
            </a:r>
            <a:r>
              <a:rPr lang="en-US" dirty="0" smtClean="0"/>
              <a:t>, then poly-time algorithm to decide, and to max # objects stabbed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3D: NP-complete, even for disjoint disks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E9AD0297-AD1F-495A-8492-6A87624454A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306" y="5889812"/>
            <a:ext cx="40072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Hard even for </a:t>
            </a:r>
            <a:r>
              <a:rPr lang="en-US" b="1" dirty="0" smtClean="0"/>
              <a:t>terrain</a:t>
            </a:r>
            <a:r>
              <a:rPr lang="en-US" dirty="0" smtClean="0"/>
              <a:t> stabbers!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 bwMode="auto">
          <a:xfrm>
            <a:off x="4975412" y="5714081"/>
            <a:ext cx="3079376" cy="820270"/>
          </a:xfrm>
          <a:custGeom>
            <a:avLst/>
            <a:gdLst>
              <a:gd name="connsiteX0" fmla="*/ 0 w 3079376"/>
              <a:gd name="connsiteY0" fmla="*/ 726141 h 820270"/>
              <a:gd name="connsiteX1" fmla="*/ 672353 w 3079376"/>
              <a:gd name="connsiteY1" fmla="*/ 161365 h 820270"/>
              <a:gd name="connsiteX2" fmla="*/ 1627094 w 3079376"/>
              <a:gd name="connsiteY2" fmla="*/ 0 h 820270"/>
              <a:gd name="connsiteX3" fmla="*/ 2581835 w 3079376"/>
              <a:gd name="connsiteY3" fmla="*/ 215153 h 820270"/>
              <a:gd name="connsiteX4" fmla="*/ 3079376 w 3079376"/>
              <a:gd name="connsiteY4" fmla="*/ 820270 h 82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9376" h="820270">
                <a:moveTo>
                  <a:pt x="0" y="726141"/>
                </a:moveTo>
                <a:lnTo>
                  <a:pt x="672353" y="161365"/>
                </a:lnTo>
                <a:lnTo>
                  <a:pt x="1627094" y="0"/>
                </a:lnTo>
                <a:lnTo>
                  <a:pt x="2581835" y="215153"/>
                </a:lnTo>
                <a:lnTo>
                  <a:pt x="3079376" y="82027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163671" y="5794763"/>
            <a:ext cx="645458" cy="510988"/>
          </a:xfrm>
          <a:custGeom>
            <a:avLst/>
            <a:gdLst>
              <a:gd name="connsiteX0" fmla="*/ 0 w 645458"/>
              <a:gd name="connsiteY0" fmla="*/ 94130 h 510988"/>
              <a:gd name="connsiteX1" fmla="*/ 403411 w 645458"/>
              <a:gd name="connsiteY1" fmla="*/ 0 h 510988"/>
              <a:gd name="connsiteX2" fmla="*/ 645458 w 645458"/>
              <a:gd name="connsiteY2" fmla="*/ 484094 h 510988"/>
              <a:gd name="connsiteX3" fmla="*/ 510988 w 645458"/>
              <a:gd name="connsiteY3" fmla="*/ 510988 h 510988"/>
              <a:gd name="connsiteX4" fmla="*/ 67235 w 645458"/>
              <a:gd name="connsiteY4" fmla="*/ 121024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8" h="510988">
                <a:moveTo>
                  <a:pt x="0" y="94130"/>
                </a:moveTo>
                <a:lnTo>
                  <a:pt x="403411" y="0"/>
                </a:lnTo>
                <a:lnTo>
                  <a:pt x="645458" y="484094"/>
                </a:lnTo>
                <a:lnTo>
                  <a:pt x="510988" y="510988"/>
                </a:lnTo>
                <a:lnTo>
                  <a:pt x="67235" y="121024"/>
                </a:ln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844553" y="5579610"/>
            <a:ext cx="524435" cy="618565"/>
          </a:xfrm>
          <a:custGeom>
            <a:avLst/>
            <a:gdLst>
              <a:gd name="connsiteX0" fmla="*/ 0 w 524435"/>
              <a:gd name="connsiteY0" fmla="*/ 524436 h 618565"/>
              <a:gd name="connsiteX1" fmla="*/ 484094 w 524435"/>
              <a:gd name="connsiteY1" fmla="*/ 0 h 618565"/>
              <a:gd name="connsiteX2" fmla="*/ 524435 w 524435"/>
              <a:gd name="connsiteY2" fmla="*/ 524436 h 618565"/>
              <a:gd name="connsiteX3" fmla="*/ 349623 w 524435"/>
              <a:gd name="connsiteY3" fmla="*/ 403412 h 618565"/>
              <a:gd name="connsiteX4" fmla="*/ 201706 w 524435"/>
              <a:gd name="connsiteY4" fmla="*/ 618565 h 618565"/>
              <a:gd name="connsiteX5" fmla="*/ 53788 w 524435"/>
              <a:gd name="connsiteY5" fmla="*/ 537883 h 61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435" h="618565">
                <a:moveTo>
                  <a:pt x="0" y="524436"/>
                </a:moveTo>
                <a:lnTo>
                  <a:pt x="484094" y="0"/>
                </a:lnTo>
                <a:lnTo>
                  <a:pt x="524435" y="524436"/>
                </a:lnTo>
                <a:lnTo>
                  <a:pt x="349623" y="403412"/>
                </a:lnTo>
                <a:lnTo>
                  <a:pt x="201706" y="618565"/>
                </a:lnTo>
                <a:lnTo>
                  <a:pt x="53788" y="537883"/>
                </a:ln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974974" y="5624435"/>
            <a:ext cx="645458" cy="510988"/>
          </a:xfrm>
          <a:custGeom>
            <a:avLst/>
            <a:gdLst>
              <a:gd name="connsiteX0" fmla="*/ 0 w 645458"/>
              <a:gd name="connsiteY0" fmla="*/ 94130 h 510988"/>
              <a:gd name="connsiteX1" fmla="*/ 403411 w 645458"/>
              <a:gd name="connsiteY1" fmla="*/ 0 h 510988"/>
              <a:gd name="connsiteX2" fmla="*/ 645458 w 645458"/>
              <a:gd name="connsiteY2" fmla="*/ 484094 h 510988"/>
              <a:gd name="connsiteX3" fmla="*/ 510988 w 645458"/>
              <a:gd name="connsiteY3" fmla="*/ 510988 h 510988"/>
              <a:gd name="connsiteX4" fmla="*/ 67235 w 645458"/>
              <a:gd name="connsiteY4" fmla="*/ 121024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8" h="510988">
                <a:moveTo>
                  <a:pt x="0" y="94130"/>
                </a:moveTo>
                <a:lnTo>
                  <a:pt x="403411" y="0"/>
                </a:lnTo>
                <a:lnTo>
                  <a:pt x="645458" y="484094"/>
                </a:lnTo>
                <a:lnTo>
                  <a:pt x="510988" y="510988"/>
                </a:lnTo>
                <a:lnTo>
                  <a:pt x="67235" y="121024"/>
                </a:ln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221071" y="5902340"/>
            <a:ext cx="1089211" cy="672353"/>
          </a:xfrm>
          <a:custGeom>
            <a:avLst/>
            <a:gdLst>
              <a:gd name="connsiteX0" fmla="*/ 40341 w 1089211"/>
              <a:gd name="connsiteY0" fmla="*/ 632011 h 672353"/>
              <a:gd name="connsiteX1" fmla="*/ 753035 w 1089211"/>
              <a:gd name="connsiteY1" fmla="*/ 0 h 672353"/>
              <a:gd name="connsiteX2" fmla="*/ 712694 w 1089211"/>
              <a:gd name="connsiteY2" fmla="*/ 215153 h 672353"/>
              <a:gd name="connsiteX3" fmla="*/ 1089211 w 1089211"/>
              <a:gd name="connsiteY3" fmla="*/ 174811 h 672353"/>
              <a:gd name="connsiteX4" fmla="*/ 0 w 1089211"/>
              <a:gd name="connsiteY4" fmla="*/ 672353 h 67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211" h="672353">
                <a:moveTo>
                  <a:pt x="40341" y="632011"/>
                </a:moveTo>
                <a:lnTo>
                  <a:pt x="753035" y="0"/>
                </a:lnTo>
                <a:lnTo>
                  <a:pt x="712694" y="215153"/>
                </a:lnTo>
                <a:lnTo>
                  <a:pt x="1089211" y="174811"/>
                </a:lnTo>
                <a:lnTo>
                  <a:pt x="0" y="672353"/>
                </a:ln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863600" y="1490663"/>
            <a:ext cx="7670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66430" y="4434126"/>
            <a:ext cx="400722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Assumes candidate set </a:t>
            </a:r>
            <a:r>
              <a:rPr lang="en-US" i="1" dirty="0" smtClean="0"/>
              <a:t>P</a:t>
            </a:r>
            <a:r>
              <a:rPr lang="en-US" dirty="0" smtClean="0"/>
              <a:t> of corners of stabber is given.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9" y="0"/>
            <a:ext cx="480418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lkduster"/>
                <a:cs typeface="Chalkduster"/>
              </a:rPr>
              <a:t>3 Open Problems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-4" y="1371715"/>
            <a:ext cx="9144001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halkduster"/>
                <a:cs typeface="Chalkduster"/>
              </a:rPr>
              <a:t>Candidate Points NOT Given?</a:t>
            </a:r>
          </a:p>
        </p:txBody>
      </p:sp>
      <p:sp>
        <p:nvSpPr>
          <p:cNvPr id="6" name="Rectangle 5"/>
          <p:cNvSpPr/>
          <p:nvPr/>
        </p:nvSpPr>
        <p:spPr>
          <a:xfrm>
            <a:off x="-3" y="3008495"/>
            <a:ext cx="9144001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halkduster"/>
                <a:cs typeface="Chalkduster"/>
              </a:rPr>
              <a:t>Allowing &lt; k reflex vertices? </a:t>
            </a:r>
          </a:p>
        </p:txBody>
      </p:sp>
      <p:sp>
        <p:nvSpPr>
          <p:cNvPr id="7" name="Rectangle 6"/>
          <p:cNvSpPr/>
          <p:nvPr/>
        </p:nvSpPr>
        <p:spPr>
          <a:xfrm>
            <a:off x="-3" y="4587086"/>
            <a:ext cx="9144000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halkduster"/>
                <a:cs typeface="Chalkduster"/>
              </a:rPr>
              <a:t>Fast 2d Unit Disk Case </a:t>
            </a:r>
            <a:r>
              <a:rPr 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halkduster"/>
                <a:cs typeface="Chalkduster"/>
              </a:rPr>
              <a:t>S</a:t>
            </a:r>
            <a:r>
              <a:rPr 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halkduster"/>
                <a:cs typeface="Chalkduster"/>
              </a:rPr>
              <a:t>olver?</a:t>
            </a:r>
          </a:p>
        </p:txBody>
      </p:sp>
    </p:spTree>
    <p:extLst>
      <p:ext uri="{BB962C8B-B14F-4D97-AF65-F5344CB8AC3E}">
        <p14:creationId xmlns:p14="http://schemas.microsoft.com/office/powerpoint/2010/main" xmlns="" val="36460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70598"/>
            <a:ext cx="3453003" cy="2075921"/>
            <a:chOff x="0" y="1877933"/>
            <a:chExt cx="3453003" cy="2075921"/>
          </a:xfrm>
        </p:grpSpPr>
        <p:pic>
          <p:nvPicPr>
            <p:cNvPr id="9" name="Picture 8" descr="Esti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877933"/>
              <a:ext cx="1844728" cy="20759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703806" y="1948531"/>
              <a:ext cx="174919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halkduster"/>
                  <a:cs typeface="Chalkduster"/>
                </a:rPr>
                <a:t>Esther </a:t>
              </a:r>
            </a:p>
            <a:p>
              <a:r>
                <a:rPr lang="en-US" sz="2800" dirty="0" err="1" smtClean="0">
                  <a:latin typeface="Chalkduster"/>
                  <a:cs typeface="Chalkduster"/>
                </a:rPr>
                <a:t>M.Arkin</a:t>
              </a:r>
              <a:endParaRPr lang="en-US" sz="2800" dirty="0">
                <a:latin typeface="Chalkduster"/>
                <a:cs typeface="Chalkduster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77974" y="-16033"/>
            <a:ext cx="3494952" cy="2159863"/>
            <a:chOff x="5748820" y="473346"/>
            <a:chExt cx="3494952" cy="2159863"/>
          </a:xfrm>
        </p:grpSpPr>
        <p:pic>
          <p:nvPicPr>
            <p:cNvPr id="12" name="Picture 11" descr="christia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48820" y="612860"/>
              <a:ext cx="1443849" cy="20203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7072802" y="473346"/>
              <a:ext cx="21709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latin typeface="Chalkduster"/>
                  <a:cs typeface="Chalkduster"/>
                </a:rPr>
                <a:t>Christian Knauer</a:t>
              </a:r>
              <a:endParaRPr lang="en-US" sz="2800" dirty="0">
                <a:latin typeface="Chalkduster"/>
                <a:cs typeface="Chalkduster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90082" y="1150095"/>
            <a:ext cx="2914377" cy="2934425"/>
            <a:chOff x="6190082" y="1331507"/>
            <a:chExt cx="2914377" cy="2934425"/>
          </a:xfrm>
        </p:grpSpPr>
        <p:pic>
          <p:nvPicPr>
            <p:cNvPr id="15" name="Picture 14" descr="Claudia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26204" y="1331507"/>
              <a:ext cx="1778255" cy="218330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6190082" y="3311825"/>
              <a:ext cx="24545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>
                  <a:latin typeface="Chalkduster"/>
                  <a:cs typeface="Chalkduster"/>
                </a:rPr>
                <a:t>Claudia </a:t>
              </a:r>
              <a:endParaRPr lang="de-DE" sz="2800" dirty="0" smtClean="0">
                <a:latin typeface="Chalkduster"/>
                <a:cs typeface="Chalkduster"/>
              </a:endParaRPr>
            </a:p>
            <a:p>
              <a:r>
                <a:rPr lang="de-DE" sz="2800" dirty="0" smtClean="0">
                  <a:latin typeface="Chalkduster"/>
                  <a:cs typeface="Chalkduster"/>
                </a:rPr>
                <a:t>Dieckmann</a:t>
              </a:r>
              <a:endParaRPr lang="en-US" sz="2800" dirty="0">
                <a:latin typeface="Chalkduster"/>
                <a:cs typeface="Chalkduster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98385" y="2198576"/>
            <a:ext cx="3197639" cy="2149129"/>
            <a:chOff x="5766606" y="4135215"/>
            <a:chExt cx="3197639" cy="2149129"/>
          </a:xfrm>
        </p:grpSpPr>
        <p:pic>
          <p:nvPicPr>
            <p:cNvPr id="18" name="Picture 17" descr="lena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15224" y="4174089"/>
              <a:ext cx="1949021" cy="211025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5766606" y="4135215"/>
              <a:ext cx="153118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>
                  <a:latin typeface="Chalkduster"/>
                  <a:cs typeface="Chalkduster"/>
                </a:rPr>
                <a:t>Lena </a:t>
              </a:r>
              <a:endParaRPr lang="de-DE" sz="2800" dirty="0" smtClean="0">
                <a:latin typeface="Chalkduster"/>
                <a:cs typeface="Chalkduster"/>
              </a:endParaRPr>
            </a:p>
            <a:p>
              <a:r>
                <a:rPr lang="de-DE" sz="2800" dirty="0" smtClean="0">
                  <a:latin typeface="Chalkduster"/>
                  <a:cs typeface="Chalkduster"/>
                </a:rPr>
                <a:t>Schlipf</a:t>
              </a:r>
              <a:endParaRPr lang="en-US" sz="2800" dirty="0">
                <a:latin typeface="Chalkduster"/>
                <a:cs typeface="Chalkduster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88904" y="84607"/>
            <a:ext cx="3674059" cy="1920716"/>
            <a:chOff x="-2322280" y="430864"/>
            <a:chExt cx="4631465" cy="2329905"/>
          </a:xfrm>
        </p:grpSpPr>
        <p:sp>
          <p:nvSpPr>
            <p:cNvPr id="24" name="TextBox 23"/>
            <p:cNvSpPr txBox="1"/>
            <p:nvPr/>
          </p:nvSpPr>
          <p:spPr>
            <a:xfrm>
              <a:off x="-2322280" y="1796207"/>
              <a:ext cx="228780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halkduster"/>
                  <a:cs typeface="Chalkduster"/>
                </a:rPr>
                <a:t>Joseph S.B.</a:t>
              </a:r>
            </a:p>
            <a:p>
              <a:r>
                <a:rPr lang="en-US" sz="2800" dirty="0" smtClean="0">
                  <a:latin typeface="Chalkduster"/>
                  <a:cs typeface="Chalkduster"/>
                </a:rPr>
                <a:t>Mitchell</a:t>
              </a:r>
            </a:p>
          </p:txBody>
        </p:sp>
        <p:pic>
          <p:nvPicPr>
            <p:cNvPr id="25" name="Picture 24" descr="Joe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5046" y="430864"/>
              <a:ext cx="2194139" cy="23299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6" name="Group 25"/>
          <p:cNvGrpSpPr/>
          <p:nvPr/>
        </p:nvGrpSpPr>
        <p:grpSpPr>
          <a:xfrm>
            <a:off x="70567" y="2101206"/>
            <a:ext cx="3887317" cy="2093647"/>
            <a:chOff x="3740212" y="4296411"/>
            <a:chExt cx="3887317" cy="2093647"/>
          </a:xfrm>
        </p:grpSpPr>
        <p:pic>
          <p:nvPicPr>
            <p:cNvPr id="27" name="Picture 26" descr="Val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40212" y="4296411"/>
              <a:ext cx="1832040" cy="20806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5237131" y="5435951"/>
              <a:ext cx="239039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Chalkduster"/>
                  <a:cs typeface="Chalkduster"/>
                </a:rPr>
                <a:t>Valentin</a:t>
              </a:r>
              <a:r>
                <a:rPr lang="en-US" sz="2800" dirty="0" smtClean="0">
                  <a:latin typeface="Chalkduster"/>
                  <a:cs typeface="Chalkduster"/>
                </a:rPr>
                <a:t> </a:t>
              </a:r>
            </a:p>
            <a:p>
              <a:r>
                <a:rPr lang="en-US" sz="2800" dirty="0" err="1" smtClean="0">
                  <a:latin typeface="Chalkduster"/>
                  <a:cs typeface="Chalkduster"/>
                </a:rPr>
                <a:t>Polishchuk</a:t>
              </a:r>
              <a:endParaRPr lang="en-US" sz="2800" dirty="0">
                <a:latin typeface="Chalkduster"/>
                <a:cs typeface="Chalkduster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0" y="4894584"/>
            <a:ext cx="9144000" cy="15696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halkduster"/>
                <a:cs typeface="Chalkduster"/>
              </a:rPr>
              <a:t>        Thank </a:t>
            </a:r>
            <a:r>
              <a:rPr lang="en-US" sz="4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halkduster"/>
                <a:cs typeface="Chalkduster"/>
              </a:rPr>
              <a:t>you!</a:t>
            </a:r>
          </a:p>
          <a:p>
            <a:pPr algn="ctr"/>
            <a:r>
              <a:rPr lang="en-US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halkduster"/>
                <a:cs typeface="Chalkduster"/>
              </a:rPr>
              <a:t>         Questions </a:t>
            </a:r>
            <a:r>
              <a:rPr lang="en-US" sz="4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halkduster"/>
                <a:cs typeface="Chalkduster"/>
              </a:rPr>
              <a:t>Please</a:t>
            </a:r>
            <a:r>
              <a:rPr lang="en-US" sz="4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!</a:t>
            </a:r>
            <a:endParaRPr lang="en-US" sz="4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0567" y="4245024"/>
            <a:ext cx="2505814" cy="2510101"/>
            <a:chOff x="354624" y="6171466"/>
            <a:chExt cx="2505814" cy="2510101"/>
          </a:xfrm>
        </p:grpSpPr>
        <p:pic>
          <p:nvPicPr>
            <p:cNvPr id="57" name="Picture 56" descr="IMGP2505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3644" y="6585848"/>
              <a:ext cx="1884639" cy="209571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8" name="TextBox 57"/>
            <p:cNvSpPr txBox="1"/>
            <p:nvPr/>
          </p:nvSpPr>
          <p:spPr>
            <a:xfrm>
              <a:off x="354624" y="6171466"/>
              <a:ext cx="2505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>
                  <a:latin typeface="Chalkduster"/>
                  <a:cs typeface="Chalkduster"/>
                </a:rPr>
                <a:t>Shang Yang</a:t>
              </a:r>
            </a:p>
          </p:txBody>
        </p:sp>
      </p:grpSp>
      <p:sp>
        <p:nvSpPr>
          <p:cNvPr id="59" name="Oval 58"/>
          <p:cNvSpPr/>
          <p:nvPr/>
        </p:nvSpPr>
        <p:spPr>
          <a:xfrm>
            <a:off x="2053103" y="5636713"/>
            <a:ext cx="207347" cy="20732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053103" y="6114379"/>
            <a:ext cx="207347" cy="20732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024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9644E-6 0.00023 L 0.00867 0.0815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4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9644E-6 0.00023 L 0.00867 0.0815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4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200" y="1034429"/>
            <a:ext cx="3887603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cs typeface="Courier New"/>
              </a:rPr>
              <a:t>2d 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cs typeface="Courier New"/>
              </a:rPr>
              <a:t>segments, </a:t>
            </a:r>
            <a:endParaRPr lang="en-US" sz="32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Courier New"/>
              <a:cs typeface="Courier New"/>
            </a:endParaRPr>
          </a:p>
          <a:p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cs typeface="Courier New"/>
              </a:rPr>
              <a:t>squares</a:t>
            </a: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cs typeface="Courier New"/>
              </a:rPr>
              <a:t>, </a:t>
            </a:r>
            <a:endParaRPr lang="en-US" sz="32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Courier New"/>
              <a:cs typeface="Courier New"/>
            </a:endParaRPr>
          </a:p>
          <a:p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cs typeface="Courier New"/>
              </a:rPr>
              <a:t>3d balls</a:t>
            </a:r>
            <a:endParaRPr lang="en-US" sz="3200" b="1" dirty="0">
              <a:solidFill>
                <a:schemeClr val="accent3">
                  <a:lumMod val="40000"/>
                  <a:lumOff val="60000"/>
                </a:schemeClr>
              </a:solidFill>
              <a:latin typeface="Courier New"/>
              <a:cs typeface="Courier New"/>
            </a:endParaRPr>
          </a:p>
          <a:p>
            <a:r>
              <a:rPr lang="en-US" sz="3200" b="1" dirty="0" smtClean="0">
                <a:solidFill>
                  <a:srgbClr val="E6B9B8"/>
                </a:solidFill>
                <a:latin typeface="Courier New"/>
                <a:cs typeface="Courier New"/>
              </a:rPr>
              <a:t>proved </a:t>
            </a:r>
            <a:r>
              <a:rPr lang="en-US" sz="3200" b="1" dirty="0">
                <a:solidFill>
                  <a:srgbClr val="E6B9B8"/>
                </a:solidFill>
                <a:latin typeface="Courier New"/>
                <a:cs typeface="Courier New"/>
              </a:rPr>
              <a:t>NP-hard</a:t>
            </a:r>
            <a:r>
              <a:rPr lang="en-US" sz="3200" dirty="0">
                <a:solidFill>
                  <a:srgbClr val="E6B9B8"/>
                </a:solidFill>
                <a:latin typeface="Courier New"/>
                <a:cs typeface="Courier New"/>
              </a:rPr>
              <a:t> </a:t>
            </a:r>
            <a:endParaRPr lang="en-US" sz="3200" dirty="0" smtClean="0">
              <a:solidFill>
                <a:srgbClr val="E6B9B8"/>
              </a:solidFill>
              <a:latin typeface="Courier New"/>
              <a:cs typeface="Courier New"/>
            </a:endParaRPr>
          </a:p>
          <a:p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cs typeface="Courier New"/>
              </a:rPr>
              <a:t>from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cs typeface="Courier New"/>
              </a:rPr>
              <a:t>3-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cs typeface="Courier New"/>
              </a:rPr>
              <a:t>SAT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4681"/>
            <a:ext cx="389241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>
                <a:solidFill>
                  <a:schemeClr val="bg1"/>
                </a:solidFill>
                <a:latin typeface="Chalkduster"/>
                <a:cs typeface="Chalkduster"/>
              </a:rPr>
              <a:t>Our contributions</a:t>
            </a:r>
            <a:endParaRPr lang="en-US" sz="3800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06944" y="1245751"/>
            <a:ext cx="1207284" cy="798736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14228" y="1411245"/>
            <a:ext cx="576103" cy="1183191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273803" y="2044487"/>
            <a:ext cx="2325881" cy="549949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190331" y="2044487"/>
            <a:ext cx="549916" cy="798736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19140" y="2044487"/>
            <a:ext cx="635010" cy="949317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232013" y="2319461"/>
            <a:ext cx="1207284" cy="274975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46141" y="1245751"/>
            <a:ext cx="650808" cy="798736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973912" y="2319461"/>
            <a:ext cx="342438" cy="549950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90331" y="1411245"/>
            <a:ext cx="1126019" cy="399368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714255" y="2594436"/>
            <a:ext cx="1602095" cy="248787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10246" y="1920093"/>
            <a:ext cx="1089438" cy="923130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614228" y="2051034"/>
            <a:ext cx="603642" cy="268427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972658" y="1520725"/>
            <a:ext cx="466639" cy="1322498"/>
          </a:xfrm>
          <a:prstGeom prst="line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960698" y="1034429"/>
            <a:ext cx="95717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  <a:endParaRPr lang="en-US" sz="13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3142" y="4048083"/>
            <a:ext cx="8454472" cy="2364131"/>
            <a:chOff x="853142" y="4048083"/>
            <a:chExt cx="8454472" cy="2364131"/>
          </a:xfrm>
        </p:grpSpPr>
        <p:sp>
          <p:nvSpPr>
            <p:cNvPr id="8" name="TextBox 7"/>
            <p:cNvSpPr txBox="1"/>
            <p:nvPr/>
          </p:nvSpPr>
          <p:spPr>
            <a:xfrm>
              <a:off x="4533528" y="4048083"/>
              <a:ext cx="477408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urier New"/>
                  <a:cs typeface="Courier New"/>
                </a:rPr>
                <a:t>Disjoint segments</a:t>
              </a:r>
              <a:r>
                <a:rPr lang="en-US" sz="32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urier New"/>
                  <a:cs typeface="Courier New"/>
                </a:rPr>
                <a:t>,</a:t>
              </a:r>
              <a:endPara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cs typeface="Courier New"/>
              </a:endParaRPr>
            </a:p>
            <a:p>
              <a:r>
                <a:rPr lang="en-US" sz="3200" b="1" dirty="0" err="1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urier New"/>
                  <a:cs typeface="Courier New"/>
                </a:rPr>
                <a:t>pseudodisks</a:t>
              </a:r>
              <a:r>
                <a:rPr lang="en-US" sz="32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urier New"/>
                  <a:cs typeface="Courier New"/>
                </a:rPr>
                <a:t> </a:t>
              </a:r>
            </a:p>
            <a:p>
              <a:r>
                <a:rPr lang="en-US" sz="3200" b="1" dirty="0" err="1" smtClean="0">
                  <a:solidFill>
                    <a:srgbClr val="E6B9B8"/>
                  </a:solidFill>
                  <a:latin typeface="Courier New"/>
                  <a:cs typeface="Courier New"/>
                </a:rPr>
                <a:t>Polytime</a:t>
              </a:r>
              <a:r>
                <a:rPr lang="en-US" sz="3200" b="1" dirty="0" smtClean="0">
                  <a:solidFill>
                    <a:srgbClr val="E6B9B8"/>
                  </a:solidFill>
                  <a:latin typeface="Courier New"/>
                  <a:cs typeface="Courier New"/>
                </a:rPr>
                <a:t> </a:t>
              </a:r>
              <a:r>
                <a:rPr lang="en-US" sz="3200" b="1" dirty="0" smtClean="0">
                  <a:solidFill>
                    <a:srgbClr val="E6B9B8"/>
                  </a:solidFill>
                  <a:latin typeface="Courier New"/>
                  <a:cs typeface="Courier New"/>
                </a:rPr>
                <a:t>(DP)</a:t>
              </a:r>
              <a:endParaRPr lang="en-US" sz="3200" dirty="0" smtClean="0">
                <a:solidFill>
                  <a:srgbClr val="E6B9B8"/>
                </a:solidFill>
                <a:latin typeface="Courier New"/>
                <a:cs typeface="Courier New"/>
              </a:endParaRPr>
            </a:p>
            <a:p>
              <a:r>
                <a:rPr lang="en-US" sz="24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urier New"/>
                  <a:cs typeface="Courier New"/>
                </a:rPr>
                <a:t>If vertices are </a:t>
              </a:r>
            </a:p>
            <a:p>
              <a:r>
                <a:rPr lang="en-US" sz="24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urier New"/>
                  <a:cs typeface="Courier New"/>
                </a:rPr>
                <a:t>f</a:t>
              </a:r>
              <a:r>
                <a:rPr lang="en-US" sz="2400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urier New"/>
                  <a:cs typeface="Courier New"/>
                </a:rPr>
                <a:t>rom a given set</a:t>
              </a:r>
              <a:endPara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853142" y="5089716"/>
              <a:ext cx="1207284" cy="274975"/>
            </a:xfrm>
            <a:prstGeom prst="line">
              <a:avLst/>
            </a:prstGeom>
            <a:ln w="57150" cmpd="sng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195394" y="5524730"/>
              <a:ext cx="274959" cy="701258"/>
            </a:xfrm>
            <a:prstGeom prst="line">
              <a:avLst/>
            </a:prstGeom>
            <a:ln w="57150" cmpd="sng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337593" y="4474297"/>
              <a:ext cx="1402804" cy="890394"/>
            </a:xfrm>
            <a:prstGeom prst="line">
              <a:avLst/>
            </a:prstGeom>
            <a:ln w="57150" cmpd="sng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2136755" y="5774790"/>
              <a:ext cx="1142457" cy="451198"/>
            </a:xfrm>
            <a:prstGeom prst="line">
              <a:avLst/>
            </a:prstGeom>
            <a:ln w="57150" cmpd="sng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900603" y="5499815"/>
              <a:ext cx="2243185" cy="274976"/>
            </a:xfrm>
            <a:prstGeom prst="line">
              <a:avLst/>
            </a:prstGeom>
            <a:ln w="57150" cmpd="sng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910468" y="5089716"/>
              <a:ext cx="466639" cy="1322498"/>
            </a:xfrm>
            <a:prstGeom prst="line">
              <a:avLst/>
            </a:prstGeom>
            <a:ln w="57150" cmpd="sng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045892" y="4568866"/>
              <a:ext cx="741966" cy="955864"/>
            </a:xfrm>
            <a:prstGeom prst="line">
              <a:avLst/>
            </a:prstGeom>
            <a:ln w="57150" cmpd="sng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812573" y="4896217"/>
              <a:ext cx="466639" cy="643424"/>
            </a:xfrm>
            <a:prstGeom prst="line">
              <a:avLst/>
            </a:prstGeom>
            <a:ln w="57150" cmpd="sng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127418" y="4660524"/>
              <a:ext cx="1254549" cy="128029"/>
            </a:xfrm>
            <a:prstGeom prst="line">
              <a:avLst/>
            </a:prstGeom>
            <a:ln w="57150" cmpd="sng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3787858" y="4896217"/>
              <a:ext cx="122610" cy="468475"/>
            </a:xfrm>
            <a:prstGeom prst="line">
              <a:avLst/>
            </a:prstGeom>
            <a:ln w="57150" cmpd="sng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3172476" y="6009211"/>
              <a:ext cx="615382" cy="216777"/>
            </a:xfrm>
            <a:prstGeom prst="line">
              <a:avLst/>
            </a:prstGeom>
            <a:ln w="57150" cmpd="sng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583098" y="5300132"/>
              <a:ext cx="317505" cy="1112082"/>
            </a:xfrm>
            <a:prstGeom prst="line">
              <a:avLst/>
            </a:prstGeom>
            <a:ln w="57150" cmpd="sng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571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343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NP-Completeness Proof: Stabbing Arbitrary Segments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D0297-AD1F-495A-8492-6A87624454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335" y="3069571"/>
            <a:ext cx="78962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2783542" y="2272553"/>
            <a:ext cx="4988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From 3-SAT</a:t>
            </a:r>
            <a:endParaRPr lang="en-US" sz="3200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63600" y="1490663"/>
            <a:ext cx="7670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131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NP-Completeness Proof: Stabbing Arbitrary Segments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D0297-AD1F-495A-8492-6A87624454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8718" y="1613675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From 3-SAT :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93341" y="2536161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08831" y="2993361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50341" y="2993361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20383" y="299336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91193" y="265392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81455" y="222513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225284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80998" y="29771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06131" y="1640207"/>
            <a:ext cx="2498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Variable Gadget: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255785" y="5944067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48200" y="5971777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79815" y="565311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72782" y="563182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46613" y="639889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50323" y="4233479"/>
            <a:ext cx="2299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Clause Gadget:</a:t>
            </a:r>
            <a:endParaRPr lang="en-US" sz="2400" dirty="0"/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1203345" y="4094462"/>
            <a:ext cx="4989193" cy="80682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702679" y="4163650"/>
            <a:ext cx="5212721" cy="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20966909">
            <a:off x="380999" y="2875495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277416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770799">
            <a:off x="2329421" y="2895959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371600" y="5799187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772561">
            <a:off x="391839" y="5668167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20987062">
            <a:off x="2361450" y="5675915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22155" y="2312499"/>
            <a:ext cx="182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Variable Gadgets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37771" y="6029567"/>
            <a:ext cx="168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Clause Gadgets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6557078" y="2691931"/>
            <a:ext cx="0" cy="18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76837" y="2747699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8575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0800000">
            <a:off x="285226" y="5731384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8575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7953691">
            <a:off x="4074395" y="1659206"/>
            <a:ext cx="4731441" cy="5129301"/>
          </a:xfrm>
          <a:prstGeom prst="arc">
            <a:avLst/>
          </a:prstGeom>
          <a:ln w="28575">
            <a:solidFill>
              <a:srgbClr val="FF33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18948002">
            <a:off x="3537514" y="2418591"/>
            <a:ext cx="5913500" cy="5772917"/>
          </a:xfrm>
          <a:prstGeom prst="arc">
            <a:avLst/>
          </a:prstGeom>
          <a:ln w="28575">
            <a:solidFill>
              <a:srgbClr val="FF33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5635338" y="6450575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863600" y="1490663"/>
            <a:ext cx="7670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0A8-9DD6-4238-9554-A5CD239F3C3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8718" y="820302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From 3-SAT :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93341" y="1742788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08831" y="2199988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50341" y="2199988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20383" y="21999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91193" y="186055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81455" y="143175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1459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80998" y="21837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06131" y="846834"/>
            <a:ext cx="2498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Variable Gadget: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267200" y="1524000"/>
            <a:ext cx="4408941" cy="762000"/>
          </a:xfrm>
          <a:prstGeom prst="line">
            <a:avLst/>
          </a:prstGeom>
          <a:ln w="222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67200" y="1524000"/>
            <a:ext cx="4408941" cy="720055"/>
          </a:xfrm>
          <a:prstGeom prst="line">
            <a:avLst/>
          </a:prstGeom>
          <a:ln w="222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35338" y="5684096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255785" y="5150694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48200" y="5178404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79815" y="485974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072782" y="483845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446613" y="560552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850323" y="3440106"/>
            <a:ext cx="2299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Clause Gadget:</a:t>
            </a:r>
            <a:endParaRPr lang="en-US" sz="2400" dirty="0"/>
          </a:p>
        </p:txBody>
      </p:sp>
      <p:sp>
        <p:nvSpPr>
          <p:cNvPr id="43" name="Freeform 42"/>
          <p:cNvSpPr/>
          <p:nvPr/>
        </p:nvSpPr>
        <p:spPr>
          <a:xfrm>
            <a:off x="276837" y="1954326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0800000">
            <a:off x="285226" y="4938011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20966909">
            <a:off x="380999" y="2082122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371600" y="1980791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770799">
            <a:off x="2329421" y="2102586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371600" y="500581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rot="772561">
            <a:off x="391839" y="487479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rot="20987062">
            <a:off x="2361450" y="4882542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22155" y="1519126"/>
            <a:ext cx="182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Variable Gadgets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37771" y="5236194"/>
            <a:ext cx="168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Clause Gadgets</a:t>
            </a: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6557078" y="1898558"/>
            <a:ext cx="0" cy="18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 rot="18948002">
            <a:off x="3537514" y="1625218"/>
            <a:ext cx="5913500" cy="5772917"/>
          </a:xfrm>
          <a:prstGeom prst="arc">
            <a:avLst/>
          </a:prstGeom>
          <a:ln w="2222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7953691">
            <a:off x="4074395" y="852386"/>
            <a:ext cx="4731441" cy="5129301"/>
          </a:xfrm>
          <a:prstGeom prst="arc">
            <a:avLst/>
          </a:prstGeom>
          <a:ln w="2222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rot="16200000" flipH="1">
            <a:off x="1203345" y="4094462"/>
            <a:ext cx="4989193" cy="80682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702679" y="4163650"/>
            <a:ext cx="5212721" cy="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71488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A0A8-9DD6-4238-9554-A5CD239F3C3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8718" y="820302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From 3-SAT :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93341" y="3158835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08831" y="3616035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50341" y="3616035"/>
            <a:ext cx="277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20383" y="361603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91193" y="3276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81455" y="284780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28755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80998" y="35998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74347" y="1005738"/>
            <a:ext cx="2498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Variable Gadget:</a:t>
            </a:r>
            <a:endParaRPr lang="en-US" sz="2400" dirty="0"/>
          </a:p>
        </p:txBody>
      </p:sp>
      <p:sp>
        <p:nvSpPr>
          <p:cNvPr id="41" name="Freeform 40"/>
          <p:cNvSpPr/>
          <p:nvPr/>
        </p:nvSpPr>
        <p:spPr>
          <a:xfrm>
            <a:off x="276837" y="1954326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0800000">
            <a:off x="285226" y="4938011"/>
            <a:ext cx="2923563" cy="243589"/>
          </a:xfrm>
          <a:custGeom>
            <a:avLst/>
            <a:gdLst>
              <a:gd name="connsiteX0" fmla="*/ 0 w 3280095"/>
              <a:gd name="connsiteY0" fmla="*/ 277085 h 319030"/>
              <a:gd name="connsiteX1" fmla="*/ 1652631 w 3280095"/>
              <a:gd name="connsiteY1" fmla="*/ 248 h 319030"/>
              <a:gd name="connsiteX2" fmla="*/ 3280095 w 3280095"/>
              <a:gd name="connsiteY2" fmla="*/ 319030 h 31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095" h="319030">
                <a:moveTo>
                  <a:pt x="0" y="277085"/>
                </a:moveTo>
                <a:cubicBezTo>
                  <a:pt x="552974" y="135171"/>
                  <a:pt x="1105949" y="-6743"/>
                  <a:pt x="1652631" y="248"/>
                </a:cubicBezTo>
                <a:cubicBezTo>
                  <a:pt x="2199313" y="7239"/>
                  <a:pt x="2739704" y="163134"/>
                  <a:pt x="3280095" y="31903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20966909">
            <a:off x="380999" y="2082122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371600" y="1980791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770799">
            <a:off x="2329421" y="2102586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371600" y="500581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772561">
            <a:off x="391839" y="4874794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20987062">
            <a:off x="2361450" y="4882542"/>
            <a:ext cx="762000" cy="173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22155" y="1519126"/>
            <a:ext cx="182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Variable Gadgets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37771" y="5236194"/>
            <a:ext cx="168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Clause Gadgets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669687" y="431769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inner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Arc 57"/>
          <p:cNvSpPr/>
          <p:nvPr/>
        </p:nvSpPr>
        <p:spPr>
          <a:xfrm rot="18948002">
            <a:off x="3537514" y="3041265"/>
            <a:ext cx="5913500" cy="5772917"/>
          </a:xfrm>
          <a:prstGeom prst="arc">
            <a:avLst/>
          </a:prstGeom>
          <a:ln w="2222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6557078" y="3314605"/>
            <a:ext cx="0" cy="18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1203345" y="4094462"/>
            <a:ext cx="4989193" cy="80682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39587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1049</Words>
  <Application>Microsoft Office PowerPoint</Application>
  <PresentationFormat>On-screen Show (4:3)</PresentationFormat>
  <Paragraphs>449</Paragraphs>
  <Slides>42</Slides>
  <Notes>0</Notes>
  <HiddenSlides>14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NP-Completeness Proof: Stabbing Arbitrary Segments</vt:lpstr>
      <vt:lpstr>NP-Completeness Proof: Stabbing Arbitrary Segments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Additional Hardness Results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Optimization Versions of the Problem</vt:lpstr>
      <vt:lpstr>Slide 36</vt:lpstr>
      <vt:lpstr>Convexification: 2-Approx</vt:lpstr>
      <vt:lpstr>Convexification: 2-Approx</vt:lpstr>
      <vt:lpstr>Convexification: 2-Approx</vt:lpstr>
      <vt:lpstr>Summary</vt:lpstr>
      <vt:lpstr>Slide 41</vt:lpstr>
      <vt:lpstr>Slide 42</vt:lpstr>
    </vt:vector>
  </TitlesOfParts>
  <Company>Stony Brook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Shang Yang</dc:creator>
  <cp:lastModifiedBy>Shira</cp:lastModifiedBy>
  <cp:revision>104</cp:revision>
  <dcterms:created xsi:type="dcterms:W3CDTF">2011-08-14T20:34:09Z</dcterms:created>
  <dcterms:modified xsi:type="dcterms:W3CDTF">2011-08-17T15:03:24Z</dcterms:modified>
</cp:coreProperties>
</file>